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81" r:id="rId3"/>
    <p:sldId id="284" r:id="rId4"/>
    <p:sldId id="286" r:id="rId5"/>
    <p:sldId id="282" r:id="rId6"/>
    <p:sldId id="319" r:id="rId7"/>
    <p:sldId id="264" r:id="rId8"/>
    <p:sldId id="265" r:id="rId9"/>
    <p:sldId id="288" r:id="rId10"/>
    <p:sldId id="289" r:id="rId11"/>
    <p:sldId id="317" r:id="rId12"/>
    <p:sldId id="313" r:id="rId13"/>
    <p:sldId id="318" r:id="rId14"/>
    <p:sldId id="311" r:id="rId15"/>
    <p:sldId id="275" r:id="rId16"/>
    <p:sldId id="294" r:id="rId17"/>
  </p:sldIdLst>
  <p:sldSz cx="12192000" cy="6858000"/>
  <p:notesSz cx="6858000" cy="9144000"/>
  <p:defaultTextStyle>
    <a:defPPr>
      <a:defRPr lang="en-ZM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B48"/>
    <a:srgbClr val="E35409"/>
    <a:srgbClr val="181C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00"/>
    <p:restoredTop sz="94640"/>
  </p:normalViewPr>
  <p:slideViewPr>
    <p:cSldViewPr snapToGrid="0">
      <p:cViewPr>
        <p:scale>
          <a:sx n="85" d="100"/>
          <a:sy n="85" d="100"/>
        </p:scale>
        <p:origin x="14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6D71E-A49B-D34E-BDA5-D27431824BAE}" type="datetimeFigureOut">
              <a:rPr lang="en-ZM" smtClean="0"/>
              <a:t>31/10/2023</a:t>
            </a:fld>
            <a:endParaRPr lang="en-Z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3E1C4-04B6-6740-B381-EE58470B880F}" type="slidenum">
              <a:rPr lang="en-ZM" smtClean="0"/>
              <a:t>‹#›</a:t>
            </a:fld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1831007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39bad93219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7" name="Google Shape;667;g139bad93219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8" name="Google Shape;668;g139bad93219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6478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55e8d89066_1_266:notes"/>
          <p:cNvSpPr txBox="1">
            <a:spLocks noGrp="1"/>
          </p:cNvSpPr>
          <p:nvPr>
            <p:ph type="body" idx="1"/>
          </p:nvPr>
        </p:nvSpPr>
        <p:spPr>
          <a:xfrm>
            <a:off x="685790" y="4343376"/>
            <a:ext cx="5486387" cy="4114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255e8d89066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392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55bc87333b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g255bc87333b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5454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55bc87333b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g255bc87333b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789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55b99d79a8_2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g255b99d79a8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075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6cf20dd413aeb215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g6cf20dd413aeb21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9" name="Google Shape;10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493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0:notes"/>
          <p:cNvSpPr txBox="1">
            <a:spLocks noGrp="1"/>
          </p:cNvSpPr>
          <p:nvPr>
            <p:ph type="body" idx="1"/>
          </p:nvPr>
        </p:nvSpPr>
        <p:spPr>
          <a:xfrm>
            <a:off x="685790" y="4343376"/>
            <a:ext cx="5486387" cy="4114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1" name="Google Shape;74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885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2:notes"/>
          <p:cNvSpPr txBox="1">
            <a:spLocks noGrp="1"/>
          </p:cNvSpPr>
          <p:nvPr>
            <p:ph type="body" idx="1"/>
          </p:nvPr>
        </p:nvSpPr>
        <p:spPr>
          <a:xfrm>
            <a:off x="685790" y="4343376"/>
            <a:ext cx="5486387" cy="4114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3" name="Google Shape;79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4815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8:notes"/>
          <p:cNvSpPr txBox="1">
            <a:spLocks noGrp="1"/>
          </p:cNvSpPr>
          <p:nvPr>
            <p:ph type="body" idx="1"/>
          </p:nvPr>
        </p:nvSpPr>
        <p:spPr>
          <a:xfrm>
            <a:off x="685790" y="4343376"/>
            <a:ext cx="5486387" cy="4114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0" name="Google Shape;68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79839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8:notes"/>
          <p:cNvSpPr txBox="1">
            <a:spLocks noGrp="1"/>
          </p:cNvSpPr>
          <p:nvPr>
            <p:ph type="body" idx="1"/>
          </p:nvPr>
        </p:nvSpPr>
        <p:spPr>
          <a:xfrm>
            <a:off x="685790" y="4343376"/>
            <a:ext cx="5486387" cy="4114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0" name="Google Shape;68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62147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5c23f91fe8_1_416:notes"/>
          <p:cNvSpPr txBox="1">
            <a:spLocks noGrp="1"/>
          </p:cNvSpPr>
          <p:nvPr>
            <p:ph type="body" idx="1"/>
          </p:nvPr>
        </p:nvSpPr>
        <p:spPr>
          <a:xfrm>
            <a:off x="685790" y="4343376"/>
            <a:ext cx="5486387" cy="4114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7" name="Google Shape;477;g25c23f91fe8_1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2010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5c23f91fe8_1_462:notes"/>
          <p:cNvSpPr txBox="1">
            <a:spLocks noGrp="1"/>
          </p:cNvSpPr>
          <p:nvPr>
            <p:ph type="body" idx="1"/>
          </p:nvPr>
        </p:nvSpPr>
        <p:spPr>
          <a:xfrm>
            <a:off x="685790" y="4343376"/>
            <a:ext cx="5486387" cy="4114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4" name="Google Shape;524;g25c23f91fe8_1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85058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6de9ed5092_9_0:notes"/>
          <p:cNvSpPr txBox="1">
            <a:spLocks noGrp="1"/>
          </p:cNvSpPr>
          <p:nvPr>
            <p:ph type="body" idx="1"/>
          </p:nvPr>
        </p:nvSpPr>
        <p:spPr>
          <a:xfrm>
            <a:off x="685790" y="4343387"/>
            <a:ext cx="5486387" cy="4114796"/>
          </a:xfrm>
          <a:prstGeom prst="rect">
            <a:avLst/>
          </a:prstGeom>
        </p:spPr>
        <p:txBody>
          <a:bodyPr spcFirstLastPara="1" wrap="square" lIns="65150" tIns="65150" rIns="65150" bIns="65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g26de9ed5092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4974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6de9ed5092_9_9:notes"/>
          <p:cNvSpPr txBox="1">
            <a:spLocks noGrp="1"/>
          </p:cNvSpPr>
          <p:nvPr>
            <p:ph type="body" idx="1"/>
          </p:nvPr>
        </p:nvSpPr>
        <p:spPr>
          <a:xfrm>
            <a:off x="685790" y="4343387"/>
            <a:ext cx="5486387" cy="4114796"/>
          </a:xfrm>
          <a:prstGeom prst="rect">
            <a:avLst/>
          </a:prstGeom>
        </p:spPr>
        <p:txBody>
          <a:bodyPr spcFirstLastPara="1" wrap="square" lIns="65150" tIns="65150" rIns="65150" bIns="65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g26de9ed5092_9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38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9C1C-19D7-3C7D-290A-5F27FC709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ZM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F79EB-6EFA-A840-8159-A5D045870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Z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CB629-F9C3-2CE5-866E-30B68F10E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B41D-973A-7349-A813-88E841D9E2F6}" type="datetimeFigureOut">
              <a:rPr lang="en-ZM" smtClean="0"/>
              <a:t>31/10/2023</a:t>
            </a:fld>
            <a:endParaRPr lang="en-Z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8CDA4-5F4E-9B08-A6D7-12D145A0B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1A964-7D6D-F727-8F2F-6F96D1BC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7E785-C72A-3E43-AA85-81CD9D00F7E6}" type="slidenum">
              <a:rPr lang="en-ZM" smtClean="0"/>
              <a:t>‹#›</a:t>
            </a:fld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4277856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92CEC-FB80-0FDC-08BC-843CC131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M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8BC12-DAA5-8D19-1293-17ADA5133D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CB4DE-3940-D7AB-6DE0-A506AD33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B41D-973A-7349-A813-88E841D9E2F6}" type="datetimeFigureOut">
              <a:rPr lang="en-ZM" smtClean="0"/>
              <a:t>31/10/2023</a:t>
            </a:fld>
            <a:endParaRPr lang="en-Z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FF8A6-1EF9-88E5-590B-D1BB6352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3087F-F812-FB66-2A15-B817D6D5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7E785-C72A-3E43-AA85-81CD9D00F7E6}" type="slidenum">
              <a:rPr lang="en-ZM" smtClean="0"/>
              <a:t>‹#›</a:t>
            </a:fld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3521846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156EF1-0109-F73A-D66B-BDF0A72D19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ZM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DF33F-E456-4F23-73CD-1C466A5FE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5C58E-9C16-C38C-14E9-4207809D0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B41D-973A-7349-A813-88E841D9E2F6}" type="datetimeFigureOut">
              <a:rPr lang="en-ZM" smtClean="0"/>
              <a:t>31/10/2023</a:t>
            </a:fld>
            <a:endParaRPr lang="en-Z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27173-7F68-0EBF-0642-4DEDC64D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6A652-5763-4BF2-211A-5935C6D39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7E785-C72A-3E43-AA85-81CD9D00F7E6}" type="slidenum">
              <a:rPr lang="en-ZM" smtClean="0"/>
              <a:t>‹#›</a:t>
            </a:fld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2207230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de9ed5092_4_17"/>
          <p:cNvSpPr txBox="1">
            <a:spLocks noGrp="1"/>
          </p:cNvSpPr>
          <p:nvPr>
            <p:ph type="title"/>
          </p:nvPr>
        </p:nvSpPr>
        <p:spPr>
          <a:xfrm>
            <a:off x="2586672" y="233921"/>
            <a:ext cx="5252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2000" b="1" i="0">
                <a:solidFill>
                  <a:srgbClr val="002E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26de9ed5092_4_17"/>
          <p:cNvSpPr txBox="1">
            <a:spLocks noGrp="1"/>
          </p:cNvSpPr>
          <p:nvPr>
            <p:ph type="body" idx="1"/>
          </p:nvPr>
        </p:nvSpPr>
        <p:spPr>
          <a:xfrm>
            <a:off x="720225" y="793639"/>
            <a:ext cx="8985200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lvl="0" indent="-304792" algn="l">
              <a:spcBef>
                <a:spcPts val="0"/>
              </a:spcBef>
              <a:spcAft>
                <a:spcPts val="0"/>
              </a:spcAft>
              <a:buSzPts val="1000"/>
              <a:buNone/>
              <a:defRPr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lvl="1" indent="-30479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1828754" lvl="2" indent="-30479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2438339" lvl="3" indent="-30479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3047924" lvl="4" indent="-30479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3657509" lvl="5" indent="-30479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4267093" lvl="6" indent="-30479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4876678" lvl="7" indent="-30479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5486263" lvl="8" indent="-30479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g26de9ed5092_4_17"/>
          <p:cNvSpPr txBox="1">
            <a:spLocks noGrp="1"/>
          </p:cNvSpPr>
          <p:nvPr>
            <p:ph type="ftr" idx="11"/>
          </p:nvPr>
        </p:nvSpPr>
        <p:spPr>
          <a:xfrm>
            <a:off x="3544657" y="3067773"/>
            <a:ext cx="3336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g26de9ed5092_4_17"/>
          <p:cNvSpPr txBox="1">
            <a:spLocks noGrp="1"/>
          </p:cNvSpPr>
          <p:nvPr>
            <p:ph type="dt" idx="10"/>
          </p:nvPr>
        </p:nvSpPr>
        <p:spPr>
          <a:xfrm>
            <a:off x="521273" y="3067773"/>
            <a:ext cx="2398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26de9ed5092_4_17"/>
          <p:cNvSpPr txBox="1">
            <a:spLocks noGrp="1"/>
          </p:cNvSpPr>
          <p:nvPr>
            <p:ph type="sldNum" idx="12"/>
          </p:nvPr>
        </p:nvSpPr>
        <p:spPr>
          <a:xfrm>
            <a:off x="7506333" y="3067774"/>
            <a:ext cx="2398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936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de9ed5092_4_12"/>
          <p:cNvSpPr txBox="1">
            <a:spLocks noGrp="1"/>
          </p:cNvSpPr>
          <p:nvPr>
            <p:ph type="title"/>
          </p:nvPr>
        </p:nvSpPr>
        <p:spPr>
          <a:xfrm>
            <a:off x="2586672" y="233921"/>
            <a:ext cx="5252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2000" b="1" i="0">
                <a:solidFill>
                  <a:srgbClr val="002E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g26de9ed5092_4_12"/>
          <p:cNvSpPr txBox="1">
            <a:spLocks noGrp="1"/>
          </p:cNvSpPr>
          <p:nvPr>
            <p:ph type="ftr" idx="11"/>
          </p:nvPr>
        </p:nvSpPr>
        <p:spPr>
          <a:xfrm>
            <a:off x="3544657" y="3067773"/>
            <a:ext cx="3336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26de9ed5092_4_12"/>
          <p:cNvSpPr txBox="1">
            <a:spLocks noGrp="1"/>
          </p:cNvSpPr>
          <p:nvPr>
            <p:ph type="dt" idx="10"/>
          </p:nvPr>
        </p:nvSpPr>
        <p:spPr>
          <a:xfrm>
            <a:off x="521273" y="3067773"/>
            <a:ext cx="2398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26de9ed5092_4_12"/>
          <p:cNvSpPr txBox="1">
            <a:spLocks noGrp="1"/>
          </p:cNvSpPr>
          <p:nvPr>
            <p:ph type="sldNum" idx="12"/>
          </p:nvPr>
        </p:nvSpPr>
        <p:spPr>
          <a:xfrm>
            <a:off x="7506333" y="3067774"/>
            <a:ext cx="2398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701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28149-D895-7570-262E-FFADE5DFF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9495E-99C9-BF1A-21C3-D76E752A6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C328B-4592-6912-BD73-82818B76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B41D-973A-7349-A813-88E841D9E2F6}" type="datetimeFigureOut">
              <a:rPr lang="en-ZM" smtClean="0"/>
              <a:t>31/10/2023</a:t>
            </a:fld>
            <a:endParaRPr lang="en-Z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6BB4F-5FC9-E3D4-1BB8-B9413ABF7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34491-34C5-47E5-01A5-64F50E3FC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7E785-C72A-3E43-AA85-81CD9D00F7E6}" type="slidenum">
              <a:rPr lang="en-ZM" smtClean="0"/>
              <a:t>‹#›</a:t>
            </a:fld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420128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5DB4-92BC-2A7F-D25F-383351778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Z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92306-35CB-03F3-5515-DB5F79739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61239-75E2-FF35-3D66-D44CBA76A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B41D-973A-7349-A813-88E841D9E2F6}" type="datetimeFigureOut">
              <a:rPr lang="en-ZM" smtClean="0"/>
              <a:t>31/10/2023</a:t>
            </a:fld>
            <a:endParaRPr lang="en-Z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AE52D-0034-04EF-7A31-39B638DEB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E9F97-F6ED-DC41-9E06-6C1B80919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7E785-C72A-3E43-AA85-81CD9D00F7E6}" type="slidenum">
              <a:rPr lang="en-ZM" smtClean="0"/>
              <a:t>‹#›</a:t>
            </a:fld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17754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C0DE5-1B44-D21E-447F-CAA1270F1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ECFF5-9F92-546E-04F7-B697F57BE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M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D71894-3FAE-70FF-14F4-C27FBE5E2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M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54D66-1D94-A19E-0157-68AB10E42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B41D-973A-7349-A813-88E841D9E2F6}" type="datetimeFigureOut">
              <a:rPr lang="en-ZM" smtClean="0"/>
              <a:t>31/10/2023</a:t>
            </a:fld>
            <a:endParaRPr lang="en-Z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7144A-F70B-B80F-9994-DF5D0A2C8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1CC0F-774A-AF9E-95F9-8970B576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7E785-C72A-3E43-AA85-81CD9D00F7E6}" type="slidenum">
              <a:rPr lang="en-ZM" smtClean="0"/>
              <a:t>‹#›</a:t>
            </a:fld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517852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B1B14-2988-D8F9-87E7-EB53C739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Z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03E37-3EF9-B2EA-876C-42DB2E390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70D25-4B60-6255-3503-BAF38FBBC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M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0D7FC-1715-E756-53ED-BBFA6DE661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B8349C-DED3-17D9-585B-83B209D923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M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00A343-9420-03EE-0278-6803B5CB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B41D-973A-7349-A813-88E841D9E2F6}" type="datetimeFigureOut">
              <a:rPr lang="en-ZM" smtClean="0"/>
              <a:t>31/10/2023</a:t>
            </a:fld>
            <a:endParaRPr lang="en-ZM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9A43E9-9936-C9B2-2713-E7055BA46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M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763F19-63EA-8AEE-3569-D49CA183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7E785-C72A-3E43-AA85-81CD9D00F7E6}" type="slidenum">
              <a:rPr lang="en-ZM" smtClean="0"/>
              <a:t>‹#›</a:t>
            </a:fld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279738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898A0-E8F8-7944-7AE9-07BF922D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M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3E02C-4633-2178-46C9-29153D229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B41D-973A-7349-A813-88E841D9E2F6}" type="datetimeFigureOut">
              <a:rPr lang="en-ZM" smtClean="0"/>
              <a:t>31/10/2023</a:t>
            </a:fld>
            <a:endParaRPr lang="en-ZM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5F3238-27DB-137A-E3C1-3792251EE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M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A0276-3E7D-878B-91E2-3148DE3A2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7E785-C72A-3E43-AA85-81CD9D00F7E6}" type="slidenum">
              <a:rPr lang="en-ZM" smtClean="0"/>
              <a:t>‹#›</a:t>
            </a:fld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3303715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92989E-FD82-AA4D-48CE-76CFE3D2E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B41D-973A-7349-A813-88E841D9E2F6}" type="datetimeFigureOut">
              <a:rPr lang="en-ZM" smtClean="0"/>
              <a:t>31/10/2023</a:t>
            </a:fld>
            <a:endParaRPr lang="en-ZM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24348D-AE98-C720-57D4-E2C2FC4BD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M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26D91-9349-4997-80C2-E52C6BBF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7E785-C72A-3E43-AA85-81CD9D00F7E6}" type="slidenum">
              <a:rPr lang="en-ZM" smtClean="0"/>
              <a:t>‹#›</a:t>
            </a:fld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1460386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E2EC-F09B-3BA9-8AA8-2B5B36E0A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Z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A148B-4F23-A524-8AC5-349183B9A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M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F9E64-5FBB-B8AA-3DC6-B419602B8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6D675-703D-0D14-E292-0FD6DE7AA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B41D-973A-7349-A813-88E841D9E2F6}" type="datetimeFigureOut">
              <a:rPr lang="en-ZM" smtClean="0"/>
              <a:t>31/10/2023</a:t>
            </a:fld>
            <a:endParaRPr lang="en-Z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DB958-D2FF-9DAC-3E96-3BBDC50B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B27C1-2C9E-09E3-7067-2A84D1EC8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7E785-C72A-3E43-AA85-81CD9D00F7E6}" type="slidenum">
              <a:rPr lang="en-ZM" smtClean="0"/>
              <a:t>‹#›</a:t>
            </a:fld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1928985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DE3B-AA98-2433-8C1D-177566487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ZM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B3F0C2-BE39-85B6-563B-B95D91263D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M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49CB92-B22F-C523-42DB-6424E4000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AFDEE-D4EF-546F-A440-3208353E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B41D-973A-7349-A813-88E841D9E2F6}" type="datetimeFigureOut">
              <a:rPr lang="en-ZM" smtClean="0"/>
              <a:t>31/10/2023</a:t>
            </a:fld>
            <a:endParaRPr lang="en-Z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4F56F-E54D-44C3-208F-3B00B378D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55568-95CC-8996-A4DA-A79A2367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7E785-C72A-3E43-AA85-81CD9D00F7E6}" type="slidenum">
              <a:rPr lang="en-ZM" smtClean="0"/>
              <a:t>‹#›</a:t>
            </a:fld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4077784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78671D-209F-713A-209B-6A7C46654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Z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6C609-CD27-D2DD-517B-EDA72D079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25A60-60BC-C642-99C2-8CE981A5F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7B41D-973A-7349-A813-88E841D9E2F6}" type="datetimeFigureOut">
              <a:rPr lang="en-ZM" smtClean="0"/>
              <a:t>31/10/2023</a:t>
            </a:fld>
            <a:endParaRPr lang="en-Z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A7D2C-BAF0-01E5-9D5B-71DD89E3D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5CAF6-F922-0C64-C139-A2EFB0B7A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7E785-C72A-3E43-AA85-81CD9D00F7E6}" type="slidenum">
              <a:rPr lang="en-ZM" smtClean="0"/>
              <a:t>‹#›</a:t>
            </a:fld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146490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ZM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" Type="http://schemas.openxmlformats.org/officeDocument/2006/relationships/image" Target="../media/image105.jpg"/><Relationship Id="rId7" Type="http://schemas.openxmlformats.org/officeDocument/2006/relationships/image" Target="../media/image109.jp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113.jpg"/><Relationship Id="rId5" Type="http://schemas.openxmlformats.org/officeDocument/2006/relationships/image" Target="../media/image107.jp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19" Type="http://schemas.openxmlformats.org/officeDocument/2006/relationships/image" Target="../media/image5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123.jpg"/><Relationship Id="rId12" Type="http://schemas.openxmlformats.org/officeDocument/2006/relationships/image" Target="../media/image1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2.jpg"/><Relationship Id="rId11" Type="http://schemas.openxmlformats.org/officeDocument/2006/relationships/image" Target="../media/image126.png"/><Relationship Id="rId5" Type="http://schemas.openxmlformats.org/officeDocument/2006/relationships/image" Target="../media/image121.jpg"/><Relationship Id="rId10" Type="http://schemas.openxmlformats.org/officeDocument/2006/relationships/image" Target="../media/image125.png"/><Relationship Id="rId4" Type="http://schemas.openxmlformats.org/officeDocument/2006/relationships/image" Target="../media/image42.png"/><Relationship Id="rId9" Type="http://schemas.openxmlformats.org/officeDocument/2006/relationships/image" Target="../media/image12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1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2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21" Type="http://schemas.openxmlformats.org/officeDocument/2006/relationships/image" Target="../media/image64.jpg"/><Relationship Id="rId34" Type="http://schemas.openxmlformats.org/officeDocument/2006/relationships/image" Target="../media/image77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jpg"/><Relationship Id="rId33" Type="http://schemas.openxmlformats.org/officeDocument/2006/relationships/image" Target="../media/image76.png"/><Relationship Id="rId38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9.jpg"/><Relationship Id="rId20" Type="http://schemas.openxmlformats.org/officeDocument/2006/relationships/image" Target="../media/image63.jpg"/><Relationship Id="rId29" Type="http://schemas.openxmlformats.org/officeDocument/2006/relationships/image" Target="../media/image72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78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23" Type="http://schemas.openxmlformats.org/officeDocument/2006/relationships/image" Target="../media/image66.jpg"/><Relationship Id="rId28" Type="http://schemas.openxmlformats.org/officeDocument/2006/relationships/image" Target="../media/image71.png"/><Relationship Id="rId36" Type="http://schemas.openxmlformats.org/officeDocument/2006/relationships/image" Target="../media/image42.png"/><Relationship Id="rId10" Type="http://schemas.openxmlformats.org/officeDocument/2006/relationships/image" Target="../media/image53.png"/><Relationship Id="rId19" Type="http://schemas.openxmlformats.org/officeDocument/2006/relationships/image" Target="../media/image62.jpg"/><Relationship Id="rId31" Type="http://schemas.openxmlformats.org/officeDocument/2006/relationships/image" Target="../media/image74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Relationship Id="rId22" Type="http://schemas.openxmlformats.org/officeDocument/2006/relationships/image" Target="../media/image65.jp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14.png"/><Relationship Id="rId8" Type="http://schemas.openxmlformats.org/officeDocument/2006/relationships/image" Target="../media/image51.png"/><Relationship Id="rId3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42.png"/><Relationship Id="rId3" Type="http://schemas.openxmlformats.org/officeDocument/2006/relationships/image" Target="../media/image80.png"/><Relationship Id="rId21" Type="http://schemas.openxmlformats.org/officeDocument/2006/relationships/image" Target="../media/image98.jp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10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93.jp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24" Type="http://schemas.openxmlformats.org/officeDocument/2006/relationships/image" Target="../media/image14.png"/><Relationship Id="rId5" Type="http://schemas.openxmlformats.org/officeDocument/2006/relationships/image" Target="../media/image82.png"/><Relationship Id="rId15" Type="http://schemas.openxmlformats.org/officeDocument/2006/relationships/image" Target="../media/image92.jpg"/><Relationship Id="rId23" Type="http://schemas.openxmlformats.org/officeDocument/2006/relationships/image" Target="../media/image100.jp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104.png"/><Relationship Id="rId4" Type="http://schemas.openxmlformats.org/officeDocument/2006/relationships/image" Target="../media/image10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23DC7255-19F6-86E7-C81F-E5E024986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66"/>
          <a:stretch/>
        </p:blipFill>
        <p:spPr bwMode="auto">
          <a:xfrm>
            <a:off x="0" y="0"/>
            <a:ext cx="12192000" cy="568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73;g139bad93219_2_75">
            <a:extLst>
              <a:ext uri="{FF2B5EF4-FFF2-40B4-BE49-F238E27FC236}">
                <a16:creationId xmlns:a16="http://schemas.microsoft.com/office/drawing/2014/main" id="{CDCD5BB9-36C6-355E-5789-B9F9607B1973}"/>
              </a:ext>
            </a:extLst>
          </p:cNvPr>
          <p:cNvSpPr txBox="1"/>
          <p:nvPr/>
        </p:nvSpPr>
        <p:spPr>
          <a:xfrm>
            <a:off x="727611" y="2782689"/>
            <a:ext cx="5043602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3000"/>
            </a:pPr>
            <a:r>
              <a:rPr lang="en-GB" sz="5400" b="1" dirty="0">
                <a:solidFill>
                  <a:srgbClr val="FFFFFF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MOJALOOP</a:t>
            </a:r>
            <a:endParaRPr lang="en-GB" sz="6000" b="1" dirty="0">
              <a:solidFill>
                <a:srgbClr val="FFFFFF"/>
              </a:solidFill>
              <a:latin typeface="Montserrat" pitchFamily="2" charset="77"/>
              <a:ea typeface="Open Sans"/>
              <a:cs typeface="Open Sans"/>
              <a:sym typeface="Open Sans"/>
            </a:endParaRPr>
          </a:p>
          <a:p>
            <a:pPr>
              <a:buClr>
                <a:srgbClr val="000000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ACCELERATOR PROGRAMME 2023</a:t>
            </a:r>
            <a:endParaRPr sz="1400" dirty="0">
              <a:latin typeface="Montserrat" pitchFamily="2" charset="77"/>
            </a:endParaRPr>
          </a:p>
        </p:txBody>
      </p:sp>
      <p:pic>
        <p:nvPicPr>
          <p:cNvPr id="1030" name="Picture 6" descr="Mojaloop Documentation">
            <a:extLst>
              <a:ext uri="{FF2B5EF4-FFF2-40B4-BE49-F238E27FC236}">
                <a16:creationId xmlns:a16="http://schemas.microsoft.com/office/drawing/2014/main" id="{BB0EC895-74FF-7732-5A1F-D5D1A1330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11" y="5989870"/>
            <a:ext cx="2218789" cy="59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A5A688-01C8-78B3-2968-91749F56B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600" y="5903622"/>
            <a:ext cx="2218789" cy="72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01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6de9ed5092_9_9"/>
          <p:cNvSpPr txBox="1"/>
          <p:nvPr/>
        </p:nvSpPr>
        <p:spPr>
          <a:xfrm rot="-5400000">
            <a:off x="-991417" y="3318313"/>
            <a:ext cx="3398400" cy="41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00" rIns="0" bIns="0" anchor="t" anchorCtr="0">
            <a:spAutoFit/>
          </a:bodyPr>
          <a:lstStyle/>
          <a:p>
            <a:pPr marL="16933" algn="ctr"/>
            <a:r>
              <a:rPr lang="en-GB" sz="2667" b="1" dirty="0">
                <a:solidFill>
                  <a:srgbClr val="1F2B47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OUR </a:t>
            </a:r>
            <a:r>
              <a:rPr lang="en-GB" sz="2667" b="1" dirty="0">
                <a:solidFill>
                  <a:srgbClr val="E25424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EXECUTIVES</a:t>
            </a:r>
            <a:endParaRPr sz="2667" dirty="0"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g26de9ed5092_9_9"/>
          <p:cNvSpPr/>
          <p:nvPr/>
        </p:nvSpPr>
        <p:spPr>
          <a:xfrm>
            <a:off x="1322762" y="3395304"/>
            <a:ext cx="8815017" cy="0"/>
          </a:xfrm>
          <a:custGeom>
            <a:avLst/>
            <a:gdLst/>
            <a:ahLst/>
            <a:cxnLst/>
            <a:rect l="l" t="t" r="r" b="b"/>
            <a:pathLst>
              <a:path w="6222365" h="120000" extrusionOk="0">
                <a:moveTo>
                  <a:pt x="0" y="0"/>
                </a:moveTo>
                <a:lnTo>
                  <a:pt x="6222365" y="0"/>
                </a:lnTo>
              </a:path>
            </a:pathLst>
          </a:custGeom>
          <a:noFill/>
          <a:ln w="9900" cap="flat" cmpd="sng">
            <a:solidFill>
              <a:srgbClr val="BABC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46" name="Google Shape;946;g26de9ed5092_9_9"/>
          <p:cNvSpPr/>
          <p:nvPr/>
        </p:nvSpPr>
        <p:spPr>
          <a:xfrm>
            <a:off x="5811805" y="585691"/>
            <a:ext cx="0" cy="5703547"/>
          </a:xfrm>
          <a:custGeom>
            <a:avLst/>
            <a:gdLst/>
            <a:ahLst/>
            <a:cxnLst/>
            <a:rect l="l" t="t" r="r" b="b"/>
            <a:pathLst>
              <a:path w="120000" h="4083685" extrusionOk="0">
                <a:moveTo>
                  <a:pt x="0" y="4083265"/>
                </a:moveTo>
                <a:lnTo>
                  <a:pt x="0" y="0"/>
                </a:lnTo>
              </a:path>
            </a:pathLst>
          </a:custGeom>
          <a:noFill/>
          <a:ln w="9900" cap="flat" cmpd="sng">
            <a:solidFill>
              <a:srgbClr val="BABC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47" name="Google Shape;947;g26de9ed5092_9_9"/>
          <p:cNvSpPr/>
          <p:nvPr/>
        </p:nvSpPr>
        <p:spPr>
          <a:xfrm>
            <a:off x="3385908" y="585691"/>
            <a:ext cx="0" cy="5703547"/>
          </a:xfrm>
          <a:custGeom>
            <a:avLst/>
            <a:gdLst/>
            <a:ahLst/>
            <a:cxnLst/>
            <a:rect l="l" t="t" r="r" b="b"/>
            <a:pathLst>
              <a:path w="120000" h="4083685" extrusionOk="0">
                <a:moveTo>
                  <a:pt x="0" y="4083265"/>
                </a:moveTo>
                <a:lnTo>
                  <a:pt x="0" y="0"/>
                </a:lnTo>
              </a:path>
            </a:pathLst>
          </a:custGeom>
          <a:noFill/>
          <a:ln w="9900" cap="flat" cmpd="sng">
            <a:solidFill>
              <a:srgbClr val="BABC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48" name="Google Shape;948;g26de9ed5092_9_9"/>
          <p:cNvSpPr/>
          <p:nvPr/>
        </p:nvSpPr>
        <p:spPr>
          <a:xfrm>
            <a:off x="3992112" y="554248"/>
            <a:ext cx="1333200" cy="11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49" name="Google Shape;949;g26de9ed5092_9_9"/>
          <p:cNvSpPr/>
          <p:nvPr/>
        </p:nvSpPr>
        <p:spPr>
          <a:xfrm>
            <a:off x="3991032" y="1643559"/>
            <a:ext cx="1333200" cy="99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50" name="Google Shape;950;g26de9ed5092_9_9"/>
          <p:cNvSpPr txBox="1"/>
          <p:nvPr/>
        </p:nvSpPr>
        <p:spPr>
          <a:xfrm>
            <a:off x="3768273" y="1783577"/>
            <a:ext cx="1678400" cy="148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200" rIns="0" bIns="0" anchor="t" anchorCtr="0">
            <a:spAutoFit/>
          </a:bodyPr>
          <a:lstStyle/>
          <a:p>
            <a:pPr marL="16933" algn="ctr"/>
            <a:r>
              <a:rPr lang="en-GB" sz="1333" b="1">
                <a:solidFill>
                  <a:srgbClr val="211F1F"/>
                </a:solidFill>
                <a:latin typeface="Calibri"/>
                <a:ea typeface="Calibri"/>
                <a:cs typeface="Calibri"/>
                <a:sym typeface="Calibri"/>
              </a:rPr>
              <a:t>Chola Bwalya</a:t>
            </a:r>
            <a:endParaRPr sz="1333">
              <a:latin typeface="Calibri"/>
              <a:ea typeface="Calibri"/>
              <a:cs typeface="Calibri"/>
              <a:sym typeface="Calibri"/>
            </a:endParaRPr>
          </a:p>
          <a:p>
            <a:pPr marL="16933" algn="ctr">
              <a:spcBef>
                <a:spcPts val="133"/>
              </a:spcBef>
            </a:pPr>
            <a:r>
              <a:rPr lang="en-GB" sz="1200" b="1">
                <a:solidFill>
                  <a:srgbClr val="56575B"/>
                </a:solidFill>
                <a:latin typeface="Calibri"/>
                <a:ea typeface="Calibri"/>
                <a:cs typeface="Calibri"/>
                <a:sym typeface="Calibri"/>
              </a:rPr>
              <a:t>COO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186262" marR="67732" indent="-194728">
              <a:spcBef>
                <a:spcPts val="400"/>
              </a:spcBef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Book Antiqua"/>
                <a:ea typeface="Book Antiqua"/>
                <a:cs typeface="Book Antiqua"/>
                <a:sym typeface="Book Antiqua"/>
              </a:rPr>
              <a:t>Oversees the company’s  </a:t>
            </a: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business operations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Ensures the company has  effective operational and  financial procedures in  place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marR="135463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Oversees the business  commercial division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g26de9ed5092_9_9"/>
          <p:cNvSpPr/>
          <p:nvPr/>
        </p:nvSpPr>
        <p:spPr>
          <a:xfrm>
            <a:off x="1544621" y="3744372"/>
            <a:ext cx="1333200" cy="1176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52" name="Google Shape;952;g26de9ed5092_9_9"/>
          <p:cNvSpPr/>
          <p:nvPr/>
        </p:nvSpPr>
        <p:spPr>
          <a:xfrm>
            <a:off x="1544621" y="4833685"/>
            <a:ext cx="1333200" cy="100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53" name="Google Shape;953;g26de9ed5092_9_9"/>
          <p:cNvSpPr txBox="1"/>
          <p:nvPr/>
        </p:nvSpPr>
        <p:spPr>
          <a:xfrm>
            <a:off x="1357489" y="4953807"/>
            <a:ext cx="1626800" cy="12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200" rIns="0" bIns="0" anchor="t" anchorCtr="0">
            <a:spAutoFit/>
          </a:bodyPr>
          <a:lstStyle/>
          <a:p>
            <a:pPr marL="50799" algn="ctr"/>
            <a:r>
              <a:rPr lang="en-GB" sz="1333" b="1">
                <a:solidFill>
                  <a:srgbClr val="211F1F"/>
                </a:solidFill>
                <a:latin typeface="Calibri"/>
                <a:ea typeface="Calibri"/>
                <a:cs typeface="Calibri"/>
                <a:sym typeface="Calibri"/>
              </a:rPr>
              <a:t>Andrea Nyirenda</a:t>
            </a:r>
            <a:endParaRPr sz="1333">
              <a:latin typeface="Calibri"/>
              <a:ea typeface="Calibri"/>
              <a:cs typeface="Calibri"/>
              <a:sym typeface="Calibri"/>
            </a:endParaRPr>
          </a:p>
          <a:p>
            <a:pPr marL="84665" algn="ctr">
              <a:spcBef>
                <a:spcPts val="133"/>
              </a:spcBef>
            </a:pPr>
            <a:r>
              <a:rPr lang="en-GB" sz="1200" b="1">
                <a:solidFill>
                  <a:srgbClr val="56575B"/>
                </a:solidFill>
                <a:latin typeface="Calibri"/>
                <a:ea typeface="Calibri"/>
                <a:cs typeface="Calibri"/>
                <a:sym typeface="Calibri"/>
              </a:rPr>
              <a:t>CxO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186262" marR="50799" indent="-194728">
              <a:spcBef>
                <a:spcPts val="667"/>
              </a:spcBef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Design &amp; delivery of the  </a:t>
            </a:r>
            <a:r>
              <a:rPr lang="en-GB" sz="933">
                <a:solidFill>
                  <a:srgbClr val="57585B"/>
                </a:solidFill>
                <a:latin typeface="Book Antiqua"/>
                <a:ea typeface="Book Antiqua"/>
                <a:cs typeface="Book Antiqua"/>
                <a:sym typeface="Book Antiqua"/>
              </a:rPr>
              <a:t>company’s products &amp;  </a:t>
            </a: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User Experience Brand &amp;  Consumer Engagement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g26de9ed5092_9_9"/>
          <p:cNvSpPr/>
          <p:nvPr/>
        </p:nvSpPr>
        <p:spPr>
          <a:xfrm>
            <a:off x="6341359" y="554248"/>
            <a:ext cx="1333200" cy="1176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55" name="Google Shape;955;g26de9ed5092_9_9"/>
          <p:cNvSpPr/>
          <p:nvPr/>
        </p:nvSpPr>
        <p:spPr>
          <a:xfrm>
            <a:off x="6338119" y="1630769"/>
            <a:ext cx="1333200" cy="1004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56" name="Google Shape;956;g26de9ed5092_9_9"/>
          <p:cNvSpPr txBox="1"/>
          <p:nvPr/>
        </p:nvSpPr>
        <p:spPr>
          <a:xfrm>
            <a:off x="6045183" y="1763327"/>
            <a:ext cx="1914800" cy="164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200" rIns="0" bIns="0" anchor="t" anchorCtr="0">
            <a:spAutoFit/>
          </a:bodyPr>
          <a:lstStyle/>
          <a:p>
            <a:pPr marL="16933" algn="ctr"/>
            <a:r>
              <a:rPr lang="en-GB" sz="1333" b="1">
                <a:solidFill>
                  <a:srgbClr val="211F1F"/>
                </a:solidFill>
                <a:latin typeface="Calibri"/>
                <a:ea typeface="Calibri"/>
                <a:cs typeface="Calibri"/>
                <a:sym typeface="Calibri"/>
              </a:rPr>
              <a:t>Mwase Simwase</a:t>
            </a:r>
            <a:endParaRPr sz="1333">
              <a:latin typeface="Calibri"/>
              <a:ea typeface="Calibri"/>
              <a:cs typeface="Calibri"/>
              <a:sym typeface="Calibri"/>
            </a:endParaRPr>
          </a:p>
          <a:p>
            <a:pPr marL="16933" algn="ctr">
              <a:spcBef>
                <a:spcPts val="133"/>
              </a:spcBef>
            </a:pPr>
            <a:r>
              <a:rPr lang="en-GB" sz="1200" b="1">
                <a:solidFill>
                  <a:srgbClr val="56575B"/>
                </a:solidFill>
                <a:latin typeface="Calibri"/>
                <a:ea typeface="Calibri"/>
                <a:cs typeface="Calibri"/>
                <a:sym typeface="Calibri"/>
              </a:rPr>
              <a:t>CIO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spcBef>
                <a:spcPts val="533"/>
              </a:spcBef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Designing &amp; customizing tech  systems &amp; platforms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marR="169329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Help Clients maximize  applications/systems ROI.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marR="84665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Manage development team  personnel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marR="220128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Technological staff  recruitment &amp; Retention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g26de9ed5092_9_9"/>
          <p:cNvSpPr/>
          <p:nvPr/>
        </p:nvSpPr>
        <p:spPr>
          <a:xfrm>
            <a:off x="3938131" y="3713463"/>
            <a:ext cx="1368000" cy="12316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58" name="Google Shape;958;g26de9ed5092_9_9"/>
          <p:cNvSpPr/>
          <p:nvPr/>
        </p:nvSpPr>
        <p:spPr>
          <a:xfrm>
            <a:off x="3937052" y="4858200"/>
            <a:ext cx="1368000" cy="996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59" name="Google Shape;959;g26de9ed5092_9_9"/>
          <p:cNvSpPr txBox="1"/>
          <p:nvPr/>
        </p:nvSpPr>
        <p:spPr>
          <a:xfrm>
            <a:off x="3899627" y="5053286"/>
            <a:ext cx="1408800" cy="92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200" rIns="0" bIns="0" anchor="t" anchorCtr="0">
            <a:spAutoFit/>
          </a:bodyPr>
          <a:lstStyle/>
          <a:p>
            <a:pPr marL="16933" algn="ctr"/>
            <a:r>
              <a:rPr lang="en-GB" sz="1333" b="1">
                <a:solidFill>
                  <a:srgbClr val="211F1F"/>
                </a:solidFill>
                <a:latin typeface="Calibri"/>
                <a:ea typeface="Calibri"/>
                <a:cs typeface="Calibri"/>
                <a:sym typeface="Calibri"/>
              </a:rPr>
              <a:t>Moses B. Mwale</a:t>
            </a:r>
            <a:endParaRPr sz="1333">
              <a:latin typeface="Calibri"/>
              <a:ea typeface="Calibri"/>
              <a:cs typeface="Calibri"/>
              <a:sym typeface="Calibri"/>
            </a:endParaRPr>
          </a:p>
          <a:p>
            <a:pPr marL="16933" algn="ctr">
              <a:spcBef>
                <a:spcPts val="133"/>
              </a:spcBef>
            </a:pPr>
            <a:r>
              <a:rPr lang="en-GB" sz="1200" b="1">
                <a:solidFill>
                  <a:srgbClr val="56575B"/>
                </a:solidFill>
                <a:latin typeface="Calibri"/>
                <a:ea typeface="Calibri"/>
                <a:cs typeface="Calibri"/>
                <a:sym typeface="Calibri"/>
              </a:rPr>
              <a:t>CFO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spcBef>
                <a:spcPts val="533"/>
              </a:spcBef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Financial forecasting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Budgets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Financial reporting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g26de9ed5092_9_9"/>
          <p:cNvSpPr/>
          <p:nvPr/>
        </p:nvSpPr>
        <p:spPr>
          <a:xfrm>
            <a:off x="1539223" y="558512"/>
            <a:ext cx="1387200" cy="11768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61" name="Google Shape;961;g26de9ed5092_9_9"/>
          <p:cNvSpPr/>
          <p:nvPr/>
        </p:nvSpPr>
        <p:spPr>
          <a:xfrm>
            <a:off x="1538144" y="1647823"/>
            <a:ext cx="1387200" cy="996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62" name="Google Shape;962;g26de9ed5092_9_9"/>
          <p:cNvSpPr txBox="1"/>
          <p:nvPr/>
        </p:nvSpPr>
        <p:spPr>
          <a:xfrm>
            <a:off x="1289833" y="1776826"/>
            <a:ext cx="1864000" cy="164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200" rIns="0" bIns="0" anchor="t" anchorCtr="0">
            <a:spAutoFit/>
          </a:bodyPr>
          <a:lstStyle/>
          <a:p>
            <a:pPr marL="16933" algn="ctr"/>
            <a:r>
              <a:rPr lang="en-GB" sz="1333" b="1">
                <a:solidFill>
                  <a:srgbClr val="211F1F"/>
                </a:solidFill>
                <a:latin typeface="Calibri"/>
                <a:ea typeface="Calibri"/>
                <a:cs typeface="Calibri"/>
                <a:sym typeface="Calibri"/>
              </a:rPr>
              <a:t>Roy Muyelu</a:t>
            </a:r>
            <a:endParaRPr sz="1333">
              <a:latin typeface="Calibri"/>
              <a:ea typeface="Calibri"/>
              <a:cs typeface="Calibri"/>
              <a:sym typeface="Calibri"/>
            </a:endParaRPr>
          </a:p>
          <a:p>
            <a:pPr marL="16933" algn="ctr">
              <a:spcBef>
                <a:spcPts val="133"/>
              </a:spcBef>
            </a:pPr>
            <a:r>
              <a:rPr lang="en-GB" sz="1200" b="1">
                <a:solidFill>
                  <a:srgbClr val="56575B"/>
                </a:solidFill>
                <a:latin typeface="Calibri"/>
                <a:ea typeface="Calibri"/>
                <a:cs typeface="Calibri"/>
                <a:sym typeface="Calibri"/>
              </a:rPr>
              <a:t>CEO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spcBef>
                <a:spcPts val="533"/>
              </a:spcBef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Lead the development of the  </a:t>
            </a:r>
            <a:r>
              <a:rPr lang="en-GB" sz="933">
                <a:solidFill>
                  <a:srgbClr val="57585B"/>
                </a:solidFill>
                <a:latin typeface="Book Antiqua"/>
                <a:ea typeface="Book Antiqua"/>
                <a:cs typeface="Book Antiqua"/>
                <a:sym typeface="Book Antiqua"/>
              </a:rPr>
              <a:t>company’s short and long</a:t>
            </a: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-  term strategy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marR="33866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implementing the company  vision and mission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marR="186262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Maintain expansion  opportunities &amp; industry  developments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g26de9ed5092_9_9"/>
          <p:cNvSpPr/>
          <p:nvPr/>
        </p:nvSpPr>
        <p:spPr>
          <a:xfrm>
            <a:off x="8600996" y="3701175"/>
            <a:ext cx="1383200" cy="1276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64" name="Google Shape;964;g26de9ed5092_9_9"/>
          <p:cNvSpPr txBox="1"/>
          <p:nvPr/>
        </p:nvSpPr>
        <p:spPr>
          <a:xfrm>
            <a:off x="8301581" y="5053285"/>
            <a:ext cx="1941200" cy="149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200" rIns="0" bIns="0" anchor="t" anchorCtr="0">
            <a:spAutoFit/>
          </a:bodyPr>
          <a:lstStyle/>
          <a:p>
            <a:pPr marL="16933" algn="ctr"/>
            <a:r>
              <a:rPr lang="en-GB" sz="1333" b="1">
                <a:solidFill>
                  <a:srgbClr val="211F1F"/>
                </a:solidFill>
                <a:latin typeface="Calibri"/>
                <a:ea typeface="Calibri"/>
                <a:cs typeface="Calibri"/>
                <a:sym typeface="Calibri"/>
              </a:rPr>
              <a:t>Zanyiwe Nthatisi</a:t>
            </a:r>
            <a:endParaRPr sz="1333">
              <a:latin typeface="Calibri"/>
              <a:ea typeface="Calibri"/>
              <a:cs typeface="Calibri"/>
              <a:sym typeface="Calibri"/>
            </a:endParaRPr>
          </a:p>
          <a:p>
            <a:pPr marL="16933" algn="ctr">
              <a:spcBef>
                <a:spcPts val="133"/>
              </a:spcBef>
            </a:pPr>
            <a:r>
              <a:rPr lang="en-GB" sz="1200" b="1">
                <a:solidFill>
                  <a:srgbClr val="56575B"/>
                </a:solidFill>
                <a:latin typeface="Calibri"/>
                <a:ea typeface="Calibri"/>
                <a:cs typeface="Calibri"/>
                <a:sym typeface="Calibri"/>
              </a:rPr>
              <a:t>South Africa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spcBef>
                <a:spcPts val="533"/>
              </a:spcBef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Regional policy and regulation  specialist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marR="67732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Plan and manage operations  and strategy in the SADC  region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marR="33866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Oversee quality control,  stakeholder and performance  management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g26de9ed5092_9_9"/>
          <p:cNvSpPr/>
          <p:nvPr/>
        </p:nvSpPr>
        <p:spPr>
          <a:xfrm>
            <a:off x="8600996" y="4890175"/>
            <a:ext cx="1386400" cy="996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66" name="Google Shape;966;g26de9ed5092_9_9"/>
          <p:cNvSpPr/>
          <p:nvPr/>
        </p:nvSpPr>
        <p:spPr>
          <a:xfrm>
            <a:off x="8183723" y="585691"/>
            <a:ext cx="0" cy="5703547"/>
          </a:xfrm>
          <a:custGeom>
            <a:avLst/>
            <a:gdLst/>
            <a:ahLst/>
            <a:cxnLst/>
            <a:rect l="l" t="t" r="r" b="b"/>
            <a:pathLst>
              <a:path w="120000" h="4083685" extrusionOk="0">
                <a:moveTo>
                  <a:pt x="0" y="4083265"/>
                </a:moveTo>
                <a:lnTo>
                  <a:pt x="0" y="0"/>
                </a:lnTo>
              </a:path>
            </a:pathLst>
          </a:custGeom>
          <a:noFill/>
          <a:ln w="9900" cap="flat" cmpd="sng">
            <a:solidFill>
              <a:srgbClr val="BABC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67" name="Google Shape;967;g26de9ed5092_9_9"/>
          <p:cNvSpPr/>
          <p:nvPr/>
        </p:nvSpPr>
        <p:spPr>
          <a:xfrm>
            <a:off x="8545936" y="512680"/>
            <a:ext cx="1380000" cy="12508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68" name="Google Shape;968;g26de9ed5092_9_9"/>
          <p:cNvSpPr txBox="1"/>
          <p:nvPr/>
        </p:nvSpPr>
        <p:spPr>
          <a:xfrm>
            <a:off x="8317777" y="1826198"/>
            <a:ext cx="1672400" cy="1330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833" rIns="0" bIns="0" anchor="t" anchorCtr="0">
            <a:spAutoFit/>
          </a:bodyPr>
          <a:lstStyle/>
          <a:p>
            <a:pPr marL="118530" algn="ctr"/>
            <a:r>
              <a:rPr lang="en-GB" sz="1333" b="1">
                <a:solidFill>
                  <a:srgbClr val="211F1F"/>
                </a:solidFill>
                <a:latin typeface="Calibri"/>
                <a:ea typeface="Calibri"/>
                <a:cs typeface="Calibri"/>
                <a:sym typeface="Calibri"/>
              </a:rPr>
              <a:t>Dr. Diana Kangwa</a:t>
            </a:r>
            <a:endParaRPr sz="1333">
              <a:latin typeface="Calibri"/>
              <a:ea typeface="Calibri"/>
              <a:cs typeface="Calibri"/>
              <a:sym typeface="Calibri"/>
            </a:endParaRPr>
          </a:p>
          <a:p>
            <a:pPr marL="135463" algn="ctr">
              <a:spcBef>
                <a:spcPts val="133"/>
              </a:spcBef>
            </a:pPr>
            <a:r>
              <a:rPr lang="en-GB" sz="1200" b="1">
                <a:solidFill>
                  <a:srgbClr val="56575B"/>
                </a:solidFill>
                <a:latin typeface="Calibri"/>
                <a:ea typeface="Calibri"/>
                <a:cs typeface="Calibri"/>
                <a:sym typeface="Calibri"/>
              </a:rPr>
              <a:t>CTO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spcBef>
                <a:spcPts val="267"/>
              </a:spcBef>
              <a:buClr>
                <a:srgbClr val="000000"/>
              </a:buClr>
              <a:buSzPts val="700"/>
              <a:buFont typeface="Arial"/>
              <a:buChar char="•"/>
            </a:pPr>
            <a:r>
              <a:rPr lang="en-GB" sz="933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Tech Support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buClr>
                <a:srgbClr val="000000"/>
              </a:buClr>
              <a:buSzPts val="700"/>
              <a:buFont typeface="Arial"/>
              <a:buChar char="•"/>
            </a:pPr>
            <a:r>
              <a:rPr lang="en-GB" sz="933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R&amp;D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buClr>
                <a:srgbClr val="000000"/>
              </a:buClr>
              <a:buSzPts val="700"/>
              <a:buFont typeface="Arial"/>
              <a:buChar char="•"/>
            </a:pPr>
            <a:r>
              <a:rPr lang="en-GB" sz="933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Standards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marR="203195" indent="-194728">
              <a:buClr>
                <a:srgbClr val="000000"/>
              </a:buClr>
              <a:buSzPts val="700"/>
              <a:buFont typeface="Arial"/>
              <a:buChar char="•"/>
            </a:pPr>
            <a:r>
              <a:rPr lang="en-GB" sz="933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Machine Learning &amp;  Artificial Intelligence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buClr>
                <a:srgbClr val="000000"/>
              </a:buClr>
              <a:buSzPts val="700"/>
              <a:buFont typeface="Arial"/>
              <a:buChar char="•"/>
            </a:pPr>
            <a:r>
              <a:rPr lang="en-GB" sz="933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g26de9ed5092_9_9"/>
          <p:cNvSpPr/>
          <p:nvPr/>
        </p:nvSpPr>
        <p:spPr>
          <a:xfrm>
            <a:off x="0" y="0"/>
            <a:ext cx="104800" cy="68580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733"/>
          </a:p>
        </p:txBody>
      </p:sp>
      <p:sp>
        <p:nvSpPr>
          <p:cNvPr id="970" name="Google Shape;970;g26de9ed5092_9_9"/>
          <p:cNvSpPr/>
          <p:nvPr/>
        </p:nvSpPr>
        <p:spPr>
          <a:xfrm>
            <a:off x="10476057" y="6192200"/>
            <a:ext cx="1453200" cy="5540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000"/>
          </a:p>
        </p:txBody>
      </p:sp>
      <p:sp>
        <p:nvSpPr>
          <p:cNvPr id="971" name="Google Shape;971;g26de9ed5092_9_9"/>
          <p:cNvSpPr txBox="1"/>
          <p:nvPr/>
        </p:nvSpPr>
        <p:spPr>
          <a:xfrm>
            <a:off x="6008477" y="5079187"/>
            <a:ext cx="2020800" cy="10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67" rIns="0" bIns="0" anchor="t" anchorCtr="0">
            <a:spAutoFit/>
          </a:bodyPr>
          <a:lstStyle/>
          <a:p>
            <a:pPr marR="118530" algn="ctr"/>
            <a:r>
              <a:rPr lang="en-GB" sz="1333" b="1">
                <a:solidFill>
                  <a:srgbClr val="211F1F"/>
                </a:solidFill>
                <a:latin typeface="Calibri"/>
                <a:ea typeface="Calibri"/>
                <a:cs typeface="Calibri"/>
                <a:sym typeface="Calibri"/>
              </a:rPr>
              <a:t>Lars Fuglerud</a:t>
            </a:r>
            <a:endParaRPr sz="1333">
              <a:latin typeface="Calibri"/>
              <a:ea typeface="Calibri"/>
              <a:cs typeface="Calibri"/>
              <a:sym typeface="Calibri"/>
            </a:endParaRPr>
          </a:p>
          <a:p>
            <a:pPr marR="118530" algn="ctr"/>
            <a:r>
              <a:rPr lang="en-GB" sz="1200" b="1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FinTech Service Delivery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spcBef>
                <a:spcPts val="533"/>
              </a:spcBef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Service delivery management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Customer support alignment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Analyze customer requirements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Compliance securement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g26de9ed5092_9_9"/>
          <p:cNvSpPr/>
          <p:nvPr/>
        </p:nvSpPr>
        <p:spPr>
          <a:xfrm>
            <a:off x="6252831" y="3717725"/>
            <a:ext cx="1460800" cy="12912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73" name="Google Shape;973;g26de9ed5092_9_9"/>
          <p:cNvSpPr/>
          <p:nvPr/>
        </p:nvSpPr>
        <p:spPr>
          <a:xfrm>
            <a:off x="9331163" y="0"/>
            <a:ext cx="2860800" cy="17968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733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6"/>
          <p:cNvSpPr txBox="1">
            <a:spLocks noGrp="1"/>
          </p:cNvSpPr>
          <p:nvPr>
            <p:ph type="title"/>
          </p:nvPr>
        </p:nvSpPr>
        <p:spPr>
          <a:xfrm>
            <a:off x="3351840" y="382928"/>
            <a:ext cx="5488320" cy="5280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2033" rIns="0" bIns="0" rtlCol="0" anchor="t" anchorCtr="0">
            <a:spAutoFit/>
          </a:bodyPr>
          <a:lstStyle/>
          <a:p>
            <a:pPr marL="16933" algn="ctr">
              <a:lnSpc>
                <a:spcPct val="107692"/>
              </a:lnSpc>
            </a:pPr>
            <a:r>
              <a:rPr lang="en-GB" sz="2800" dirty="0">
                <a:solidFill>
                  <a:srgbClr val="202B48"/>
                </a:solidFill>
                <a:latin typeface="Montserrat" pitchFamily="2" charset="77"/>
              </a:rPr>
              <a:t>THE PROJECT </a:t>
            </a:r>
            <a:r>
              <a:rPr lang="en-GB" sz="2800" dirty="0">
                <a:solidFill>
                  <a:srgbClr val="E35525"/>
                </a:solidFill>
                <a:latin typeface="Montserrat" pitchFamily="2" charset="77"/>
              </a:rPr>
              <a:t>TEAM </a:t>
            </a:r>
            <a:endParaRPr sz="2800" dirty="0">
              <a:solidFill>
                <a:srgbClr val="E35525"/>
              </a:solidFill>
              <a:latin typeface="Montserrat" pitchFamily="2" charset="77"/>
            </a:endParaRPr>
          </a:p>
        </p:txBody>
      </p:sp>
      <p:sp>
        <p:nvSpPr>
          <p:cNvPr id="40" name="Google Shape;317;p2">
            <a:extLst>
              <a:ext uri="{FF2B5EF4-FFF2-40B4-BE49-F238E27FC236}">
                <a16:creationId xmlns:a16="http://schemas.microsoft.com/office/drawing/2014/main" id="{6293CD49-C153-A50B-3F07-401D6719D368}"/>
              </a:ext>
            </a:extLst>
          </p:cNvPr>
          <p:cNvSpPr/>
          <p:nvPr/>
        </p:nvSpPr>
        <p:spPr>
          <a:xfrm>
            <a:off x="9330526" y="1"/>
            <a:ext cx="2861700" cy="1821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307;g139bad93219_2_75">
            <a:extLst>
              <a:ext uri="{FF2B5EF4-FFF2-40B4-BE49-F238E27FC236}">
                <a16:creationId xmlns:a16="http://schemas.microsoft.com/office/drawing/2014/main" id="{FDC02445-3F21-8496-ECFE-0BDC2FCAF00C}"/>
              </a:ext>
            </a:extLst>
          </p:cNvPr>
          <p:cNvSpPr/>
          <p:nvPr/>
        </p:nvSpPr>
        <p:spPr>
          <a:xfrm rot="5400000">
            <a:off x="-3382800" y="3376200"/>
            <a:ext cx="6871200" cy="105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E1B1965-E170-12FD-5CBB-E169DE5603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04" b="18461"/>
          <a:stretch/>
        </p:blipFill>
        <p:spPr>
          <a:xfrm>
            <a:off x="10391383" y="6160169"/>
            <a:ext cx="1368061" cy="553532"/>
          </a:xfrm>
          <a:prstGeom prst="rect">
            <a:avLst/>
          </a:prstGeom>
        </p:spPr>
      </p:pic>
      <p:sp>
        <p:nvSpPr>
          <p:cNvPr id="43" name="Google Shape;569;p64">
            <a:extLst>
              <a:ext uri="{FF2B5EF4-FFF2-40B4-BE49-F238E27FC236}">
                <a16:creationId xmlns:a16="http://schemas.microsoft.com/office/drawing/2014/main" id="{8C279F8C-A037-C0E2-D6E0-F3446ECFC5BA}"/>
              </a:ext>
            </a:extLst>
          </p:cNvPr>
          <p:cNvSpPr txBox="1"/>
          <p:nvPr/>
        </p:nvSpPr>
        <p:spPr>
          <a:xfrm>
            <a:off x="4572326" y="3133343"/>
            <a:ext cx="2651582" cy="65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 algn="ctr"/>
            <a:r>
              <a:rPr lang="en-GB" sz="1400" b="1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Lynn </a:t>
            </a:r>
            <a:r>
              <a:rPr lang="en-GB" sz="1400" b="1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Temwani</a:t>
            </a:r>
            <a:r>
              <a:rPr lang="en-GB" sz="1400" b="1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Zimba</a:t>
            </a:r>
          </a:p>
          <a:p>
            <a:pPr marL="16933" algn="ctr"/>
            <a:r>
              <a:rPr lang="en-GB" sz="1400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Probase</a:t>
            </a:r>
            <a:r>
              <a:rPr lang="en-GB" sz="14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Limited</a:t>
            </a:r>
          </a:p>
          <a:p>
            <a:pPr marL="16933" algn="ctr"/>
            <a:r>
              <a:rPr lang="en-GB" sz="14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CRM</a:t>
            </a:r>
            <a:endParaRPr sz="1400" dirty="0">
              <a:solidFill>
                <a:srgbClr val="202B48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569;p64">
            <a:extLst>
              <a:ext uri="{FF2B5EF4-FFF2-40B4-BE49-F238E27FC236}">
                <a16:creationId xmlns:a16="http://schemas.microsoft.com/office/drawing/2014/main" id="{8A0AF88D-266D-E08B-7BA3-2087A2E80819}"/>
              </a:ext>
            </a:extLst>
          </p:cNvPr>
          <p:cNvSpPr txBox="1"/>
          <p:nvPr/>
        </p:nvSpPr>
        <p:spPr>
          <a:xfrm>
            <a:off x="507248" y="3133343"/>
            <a:ext cx="1850819" cy="65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 algn="ctr"/>
            <a:r>
              <a:rPr lang="en-GB" sz="1400" b="1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Chiza Mhlanga</a:t>
            </a:r>
          </a:p>
          <a:p>
            <a:pPr marL="16933" algn="ctr"/>
            <a:r>
              <a:rPr lang="en-GB" sz="1400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Probase</a:t>
            </a:r>
            <a:r>
              <a:rPr lang="en-GB" sz="14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Limited</a:t>
            </a:r>
          </a:p>
          <a:p>
            <a:pPr marL="16933" algn="ctr"/>
            <a:r>
              <a:rPr lang="en-GB" sz="14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Acting CIO</a:t>
            </a:r>
            <a:endParaRPr sz="1400" dirty="0">
              <a:solidFill>
                <a:srgbClr val="202B48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569;p64">
            <a:extLst>
              <a:ext uri="{FF2B5EF4-FFF2-40B4-BE49-F238E27FC236}">
                <a16:creationId xmlns:a16="http://schemas.microsoft.com/office/drawing/2014/main" id="{B8708AD2-8A83-56FA-F06F-15F0A055FAC5}"/>
              </a:ext>
            </a:extLst>
          </p:cNvPr>
          <p:cNvSpPr txBox="1"/>
          <p:nvPr/>
        </p:nvSpPr>
        <p:spPr>
          <a:xfrm>
            <a:off x="2678573" y="3133343"/>
            <a:ext cx="1967273" cy="65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 algn="ctr"/>
            <a:r>
              <a:rPr lang="en-GB" sz="1400" b="1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Samuel Mwale</a:t>
            </a:r>
          </a:p>
          <a:p>
            <a:pPr marL="16933" algn="ctr"/>
            <a:r>
              <a:rPr lang="en-GB" sz="1400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Probase</a:t>
            </a:r>
            <a:r>
              <a:rPr lang="en-GB" sz="14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Limited</a:t>
            </a:r>
          </a:p>
          <a:p>
            <a:pPr marL="16933" algn="ctr"/>
            <a:r>
              <a:rPr lang="en-GB" sz="14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Head PMO</a:t>
            </a:r>
            <a:endParaRPr sz="1400" dirty="0">
              <a:solidFill>
                <a:srgbClr val="202B48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569;p64">
            <a:extLst>
              <a:ext uri="{FF2B5EF4-FFF2-40B4-BE49-F238E27FC236}">
                <a16:creationId xmlns:a16="http://schemas.microsoft.com/office/drawing/2014/main" id="{7C6D73F9-56B6-8F62-E4E4-E7114473FBE0}"/>
              </a:ext>
            </a:extLst>
          </p:cNvPr>
          <p:cNvSpPr txBox="1"/>
          <p:nvPr/>
        </p:nvSpPr>
        <p:spPr>
          <a:xfrm>
            <a:off x="7113312" y="3133343"/>
            <a:ext cx="1846299" cy="65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 algn="ctr"/>
            <a:r>
              <a:rPr lang="en-GB" sz="1400" b="1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Luis Roy Zulu</a:t>
            </a:r>
          </a:p>
          <a:p>
            <a:pPr marL="16933" algn="ctr"/>
            <a:r>
              <a:rPr lang="en-GB" sz="1400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Probase</a:t>
            </a:r>
            <a:r>
              <a:rPr lang="en-GB" sz="14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Limited</a:t>
            </a:r>
          </a:p>
          <a:p>
            <a:pPr marL="16933" algn="ctr"/>
            <a:r>
              <a:rPr lang="en-GB" sz="14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Tech Lead</a:t>
            </a:r>
            <a:endParaRPr sz="1400" dirty="0">
              <a:solidFill>
                <a:srgbClr val="202B48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569;p64">
            <a:extLst>
              <a:ext uri="{FF2B5EF4-FFF2-40B4-BE49-F238E27FC236}">
                <a16:creationId xmlns:a16="http://schemas.microsoft.com/office/drawing/2014/main" id="{04BA35CB-5853-6CF9-7025-50F70571BE0F}"/>
              </a:ext>
            </a:extLst>
          </p:cNvPr>
          <p:cNvSpPr txBox="1"/>
          <p:nvPr/>
        </p:nvSpPr>
        <p:spPr>
          <a:xfrm>
            <a:off x="9005538" y="3128392"/>
            <a:ext cx="2480774" cy="65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 algn="ctr"/>
            <a:r>
              <a:rPr lang="en-GB" sz="1400" b="1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Kakuhu</a:t>
            </a:r>
            <a:r>
              <a:rPr lang="en-GB" sz="1400" b="1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GB" sz="1400" b="1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Kabwe</a:t>
            </a:r>
            <a:endParaRPr lang="en-GB" sz="1400" b="1" dirty="0">
              <a:solidFill>
                <a:srgbClr val="202B48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  <a:p>
            <a:pPr marL="16933" algn="ctr"/>
            <a:r>
              <a:rPr lang="en-GB" sz="1400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Probase</a:t>
            </a:r>
            <a:r>
              <a:rPr lang="en-GB" sz="14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Limited Software Developer</a:t>
            </a:r>
            <a:endParaRPr sz="1400" dirty="0">
              <a:solidFill>
                <a:srgbClr val="202B48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9B518E-C85F-50F9-C98B-B2180CB36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059" y="1434696"/>
            <a:ext cx="1612463" cy="1612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1E5D3B-146B-4F7E-8A8A-43C9E4071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5979" y="1432100"/>
            <a:ext cx="1612463" cy="16124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33C536-3F8D-754A-F77F-60557A6077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427" y="1432101"/>
            <a:ext cx="1612463" cy="1612463"/>
          </a:xfrm>
          <a:prstGeom prst="rect">
            <a:avLst/>
          </a:prstGeom>
        </p:spPr>
      </p:pic>
      <p:pic>
        <p:nvPicPr>
          <p:cNvPr id="15" name="Picture 6" descr="Mojaloop Documentation">
            <a:extLst>
              <a:ext uri="{FF2B5EF4-FFF2-40B4-BE49-F238E27FC236}">
                <a16:creationId xmlns:a16="http://schemas.microsoft.com/office/drawing/2014/main" id="{3EF108AE-262F-8C8D-E840-8D7C9CED8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11" y="6274191"/>
            <a:ext cx="1418081" cy="37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569;p64">
            <a:extLst>
              <a:ext uri="{FF2B5EF4-FFF2-40B4-BE49-F238E27FC236}">
                <a16:creationId xmlns:a16="http://schemas.microsoft.com/office/drawing/2014/main" id="{0885BBD5-E52B-FA0F-CA87-A8874311676F}"/>
              </a:ext>
            </a:extLst>
          </p:cNvPr>
          <p:cNvSpPr txBox="1"/>
          <p:nvPr/>
        </p:nvSpPr>
        <p:spPr>
          <a:xfrm>
            <a:off x="5875149" y="5760412"/>
            <a:ext cx="2480774" cy="65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 algn="ctr"/>
            <a:r>
              <a:rPr lang="en-GB" sz="1400" b="1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Telvin</a:t>
            </a:r>
            <a:r>
              <a:rPr lang="en-GB" sz="1400" b="1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Mwanza</a:t>
            </a:r>
          </a:p>
          <a:p>
            <a:pPr marL="16933" algn="ctr"/>
            <a:r>
              <a:rPr lang="en-GB" sz="1400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Probase</a:t>
            </a:r>
            <a:r>
              <a:rPr lang="en-GB" sz="14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Limited Business Analyst</a:t>
            </a:r>
            <a:endParaRPr sz="1400" dirty="0">
              <a:solidFill>
                <a:srgbClr val="202B48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B69293-7F7B-35B7-271A-BE1E35291A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7080" y="4064120"/>
            <a:ext cx="1612463" cy="16124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8D2261B-44B9-FD3F-FC8D-70C4E4E47A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7510" y="1422408"/>
            <a:ext cx="1664955" cy="16675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A2A917C-2F40-36FC-AC2A-A5D97091D7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02252" y="1423587"/>
            <a:ext cx="1609879" cy="1612463"/>
          </a:xfrm>
          <a:prstGeom prst="rect">
            <a:avLst/>
          </a:prstGeom>
        </p:spPr>
      </p:pic>
      <p:sp>
        <p:nvSpPr>
          <p:cNvPr id="27" name="Google Shape;569;p64">
            <a:extLst>
              <a:ext uri="{FF2B5EF4-FFF2-40B4-BE49-F238E27FC236}">
                <a16:creationId xmlns:a16="http://schemas.microsoft.com/office/drawing/2014/main" id="{108454A3-6643-2855-414B-5FE90E8AB8D5}"/>
              </a:ext>
            </a:extLst>
          </p:cNvPr>
          <p:cNvSpPr txBox="1"/>
          <p:nvPr/>
        </p:nvSpPr>
        <p:spPr>
          <a:xfrm>
            <a:off x="3105823" y="5760412"/>
            <a:ext cx="2480774" cy="65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 algn="ctr"/>
            <a:r>
              <a:rPr lang="en-GB" sz="1400" b="1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Kachinga</a:t>
            </a:r>
            <a:r>
              <a:rPr lang="en-GB" sz="1400" b="1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GB" sz="1400" b="1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Shezongo</a:t>
            </a:r>
            <a:endParaRPr lang="en-GB" sz="1400" b="1" dirty="0">
              <a:solidFill>
                <a:srgbClr val="202B48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  <a:p>
            <a:pPr marL="16933" algn="ctr"/>
            <a:r>
              <a:rPr lang="en-GB" sz="1400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Probase</a:t>
            </a:r>
            <a:r>
              <a:rPr lang="en-GB" sz="14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Limited</a:t>
            </a:r>
          </a:p>
          <a:p>
            <a:pPr marL="16933" algn="ctr"/>
            <a:r>
              <a:rPr lang="en-GB" sz="14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PMO</a:t>
            </a:r>
            <a:endParaRPr sz="1400" dirty="0">
              <a:solidFill>
                <a:srgbClr val="202B48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B0D92DD-C3F0-26F9-18BE-FA5ED42007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9978" y="4064119"/>
            <a:ext cx="1612463" cy="161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45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57;p11">
            <a:extLst>
              <a:ext uri="{FF2B5EF4-FFF2-40B4-BE49-F238E27FC236}">
                <a16:creationId xmlns:a16="http://schemas.microsoft.com/office/drawing/2014/main" id="{16D54672-49EF-C344-29CE-3D67C7BD1D5F}"/>
              </a:ext>
            </a:extLst>
          </p:cNvPr>
          <p:cNvSpPr/>
          <p:nvPr/>
        </p:nvSpPr>
        <p:spPr>
          <a:xfrm>
            <a:off x="1114425" y="4089650"/>
            <a:ext cx="5029872" cy="2189649"/>
          </a:xfrm>
          <a:prstGeom prst="rect">
            <a:avLst/>
          </a:prstGeom>
          <a:solidFill>
            <a:srgbClr val="202B48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57;p11">
            <a:extLst>
              <a:ext uri="{FF2B5EF4-FFF2-40B4-BE49-F238E27FC236}">
                <a16:creationId xmlns:a16="http://schemas.microsoft.com/office/drawing/2014/main" id="{2031DADA-01FC-D030-A7C3-4AE953E719B2}"/>
              </a:ext>
            </a:extLst>
          </p:cNvPr>
          <p:cNvSpPr/>
          <p:nvPr/>
        </p:nvSpPr>
        <p:spPr>
          <a:xfrm>
            <a:off x="6335994" y="1503612"/>
            <a:ext cx="4808928" cy="2436153"/>
          </a:xfrm>
          <a:prstGeom prst="rect">
            <a:avLst/>
          </a:prstGeom>
          <a:solidFill>
            <a:srgbClr val="202B48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57;p11">
            <a:extLst>
              <a:ext uri="{FF2B5EF4-FFF2-40B4-BE49-F238E27FC236}">
                <a16:creationId xmlns:a16="http://schemas.microsoft.com/office/drawing/2014/main" id="{064F90A9-FCC0-13F2-D8F8-DDA35B4744B6}"/>
              </a:ext>
            </a:extLst>
          </p:cNvPr>
          <p:cNvSpPr/>
          <p:nvPr/>
        </p:nvSpPr>
        <p:spPr>
          <a:xfrm>
            <a:off x="6335993" y="4116069"/>
            <a:ext cx="4808927" cy="2163230"/>
          </a:xfrm>
          <a:prstGeom prst="rect">
            <a:avLst/>
          </a:prstGeom>
          <a:gradFill>
            <a:gsLst>
              <a:gs pos="0">
                <a:srgbClr val="E54826"/>
              </a:gs>
              <a:gs pos="18000">
                <a:srgbClr val="E54826"/>
              </a:gs>
              <a:gs pos="77000">
                <a:srgbClr val="E97424"/>
              </a:gs>
              <a:gs pos="100000">
                <a:srgbClr val="E97424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57;p11">
            <a:extLst>
              <a:ext uri="{FF2B5EF4-FFF2-40B4-BE49-F238E27FC236}">
                <a16:creationId xmlns:a16="http://schemas.microsoft.com/office/drawing/2014/main" id="{79545849-94CE-F273-B69D-6F7131E3784C}"/>
              </a:ext>
            </a:extLst>
          </p:cNvPr>
          <p:cNvSpPr/>
          <p:nvPr/>
        </p:nvSpPr>
        <p:spPr>
          <a:xfrm>
            <a:off x="1114425" y="1503612"/>
            <a:ext cx="5028673" cy="2436153"/>
          </a:xfrm>
          <a:prstGeom prst="rect">
            <a:avLst/>
          </a:prstGeom>
          <a:gradFill>
            <a:gsLst>
              <a:gs pos="0">
                <a:srgbClr val="E54826"/>
              </a:gs>
              <a:gs pos="18000">
                <a:srgbClr val="E54826"/>
              </a:gs>
              <a:gs pos="77000">
                <a:srgbClr val="E97424"/>
              </a:gs>
              <a:gs pos="100000">
                <a:srgbClr val="E97424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317;p2">
            <a:extLst>
              <a:ext uri="{FF2B5EF4-FFF2-40B4-BE49-F238E27FC236}">
                <a16:creationId xmlns:a16="http://schemas.microsoft.com/office/drawing/2014/main" id="{64DCBDA1-228C-4A7C-E98E-1A9B5DF1FBD5}"/>
              </a:ext>
            </a:extLst>
          </p:cNvPr>
          <p:cNvSpPr/>
          <p:nvPr/>
        </p:nvSpPr>
        <p:spPr>
          <a:xfrm>
            <a:off x="9330526" y="1"/>
            <a:ext cx="2861700" cy="1821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85"/>
          <p:cNvSpPr txBox="1"/>
          <p:nvPr/>
        </p:nvSpPr>
        <p:spPr>
          <a:xfrm>
            <a:off x="6527690" y="4265478"/>
            <a:ext cx="4424310" cy="1683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67" rIns="0" bIns="0" anchor="t" anchorCtr="0">
            <a:spAutoFit/>
          </a:bodyPr>
          <a:lstStyle/>
          <a:p>
            <a:pPr marL="203195">
              <a:spcBef>
                <a:spcPts val="1333"/>
              </a:spcBef>
              <a:buSzPts val="1200"/>
            </a:pPr>
            <a:r>
              <a:rPr lang="en-GB" sz="1600" b="1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4. Expertise and Innovation:</a:t>
            </a:r>
          </a:p>
          <a:p>
            <a:pPr marL="374645" indent="-171450">
              <a:spcBef>
                <a:spcPts val="1333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The educational approach equipped participants with expertise in payment technologies.</a:t>
            </a:r>
          </a:p>
          <a:p>
            <a:pPr marL="374645" indent="-171450">
              <a:spcBef>
                <a:spcPts val="1333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Participants are now capable of navigating and innovating within the realm of payment technologies.</a:t>
            </a:r>
          </a:p>
        </p:txBody>
      </p:sp>
      <p:sp>
        <p:nvSpPr>
          <p:cNvPr id="1165" name="Google Shape;1165;p85"/>
          <p:cNvSpPr txBox="1"/>
          <p:nvPr/>
        </p:nvSpPr>
        <p:spPr>
          <a:xfrm>
            <a:off x="285075" y="578701"/>
            <a:ext cx="363036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800" b="1" dirty="0">
                <a:solidFill>
                  <a:schemeClr val="dk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KEY </a:t>
            </a:r>
            <a:r>
              <a:rPr lang="en-GB" sz="2800" b="1" dirty="0">
                <a:solidFill>
                  <a:srgbClr val="E64725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HIGHLIGHTS</a:t>
            </a:r>
            <a:endParaRPr lang="en-GB" sz="2400" dirty="0">
              <a:solidFill>
                <a:srgbClr val="E64725"/>
              </a:solidFill>
              <a:latin typeface="Montserrat" pitchFamily="2" charset="77"/>
            </a:endParaRPr>
          </a:p>
        </p:txBody>
      </p:sp>
      <p:sp>
        <p:nvSpPr>
          <p:cNvPr id="23" name="Google Shape;307;g139bad93219_2_75">
            <a:extLst>
              <a:ext uri="{FF2B5EF4-FFF2-40B4-BE49-F238E27FC236}">
                <a16:creationId xmlns:a16="http://schemas.microsoft.com/office/drawing/2014/main" id="{5AD7B3DD-CE35-A566-4721-C946612C2643}"/>
              </a:ext>
            </a:extLst>
          </p:cNvPr>
          <p:cNvSpPr/>
          <p:nvPr/>
        </p:nvSpPr>
        <p:spPr>
          <a:xfrm rot="5400000">
            <a:off x="-3382800" y="3376200"/>
            <a:ext cx="6871200" cy="105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B235B7-BEDC-53AA-8861-31D637BC4B01}"/>
              </a:ext>
            </a:extLst>
          </p:cNvPr>
          <p:cNvSpPr txBox="1"/>
          <p:nvPr/>
        </p:nvSpPr>
        <p:spPr>
          <a:xfrm>
            <a:off x="1181415" y="2034845"/>
            <a:ext cx="4529943" cy="1410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95">
              <a:spcBef>
                <a:spcPts val="1333"/>
              </a:spcBef>
              <a:buSzPts val="1200"/>
            </a:pPr>
            <a:r>
              <a:rPr lang="en-GB" sz="1600" b="1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1. Impactful Alliances:</a:t>
            </a:r>
          </a:p>
          <a:p>
            <a:pPr marL="374645" indent="-171450">
              <a:spcBef>
                <a:spcPts val="1333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Partnerships and collaborations within </a:t>
            </a:r>
            <a:r>
              <a:rPr lang="en-GB" sz="1200" dirty="0" err="1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Mojaloop</a:t>
            </a:r>
            <a:r>
              <a:rPr lang="en-GB" sz="1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facilitate noteworthy payment solutions.</a:t>
            </a:r>
          </a:p>
          <a:p>
            <a:pPr marL="374645" indent="-171450">
              <a:spcBef>
                <a:spcPts val="1333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These alliances play a pivotal role in driving financial inclusion initiatives.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7E315-CB62-44D6-F7F7-1B1285B62AF1}"/>
              </a:ext>
            </a:extLst>
          </p:cNvPr>
          <p:cNvSpPr txBox="1"/>
          <p:nvPr/>
        </p:nvSpPr>
        <p:spPr>
          <a:xfrm>
            <a:off x="6335993" y="2008073"/>
            <a:ext cx="4616006" cy="1410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95">
              <a:spcBef>
                <a:spcPts val="1333"/>
              </a:spcBef>
              <a:buSzPts val="1200"/>
            </a:pPr>
            <a:r>
              <a:rPr lang="en-GB" sz="1600" b="1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2. Valuable Knowledge and Insights:</a:t>
            </a:r>
          </a:p>
          <a:p>
            <a:pPr marL="374645" indent="-171450">
              <a:spcBef>
                <a:spcPts val="1333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The team gained valuable knowledge and insights from involvement with </a:t>
            </a:r>
            <a:r>
              <a:rPr lang="en-GB" sz="1200" dirty="0" err="1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Mojaloop</a:t>
            </a:r>
            <a:r>
              <a:rPr lang="en-GB" sz="1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.</a:t>
            </a:r>
          </a:p>
          <a:p>
            <a:pPr marL="374645" indent="-171450">
              <a:spcBef>
                <a:spcPts val="1333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Recognized the potential for impactful partnerships and collaborations within the </a:t>
            </a:r>
            <a:r>
              <a:rPr lang="en-GB" sz="1200" dirty="0" err="1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Mojaloop</a:t>
            </a:r>
            <a:r>
              <a:rPr lang="en-GB" sz="1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ecosystem.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B25F6-169E-AB3C-DB61-F1F99D7193B4}"/>
              </a:ext>
            </a:extLst>
          </p:cNvPr>
          <p:cNvSpPr txBox="1"/>
          <p:nvPr/>
        </p:nvSpPr>
        <p:spPr>
          <a:xfrm>
            <a:off x="1218529" y="4305223"/>
            <a:ext cx="4455717" cy="165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95">
              <a:spcBef>
                <a:spcPts val="1333"/>
              </a:spcBef>
              <a:buSzPts val="1200"/>
            </a:pPr>
            <a:r>
              <a:rPr lang="en-GB" sz="1600" b="1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3. Comprehensive Understanding of Payment Systems:</a:t>
            </a:r>
          </a:p>
          <a:p>
            <a:pPr marL="374645" indent="-171450">
              <a:spcBef>
                <a:spcPts val="1333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Mojaloop</a:t>
            </a:r>
            <a:r>
              <a:rPr lang="en-GB" sz="1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and DFSP courses provided a structured and well-planned educational approach.</a:t>
            </a:r>
          </a:p>
          <a:p>
            <a:pPr marL="374645" indent="-171450">
              <a:spcBef>
                <a:spcPts val="1333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Participants gained a comprehensive understanding of payment systems.</a:t>
            </a:r>
          </a:p>
        </p:txBody>
      </p:sp>
    </p:spTree>
    <p:extLst>
      <p:ext uri="{BB962C8B-B14F-4D97-AF65-F5344CB8AC3E}">
        <p14:creationId xmlns:p14="http://schemas.microsoft.com/office/powerpoint/2010/main" val="3382326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7;p11">
            <a:extLst>
              <a:ext uri="{FF2B5EF4-FFF2-40B4-BE49-F238E27FC236}">
                <a16:creationId xmlns:a16="http://schemas.microsoft.com/office/drawing/2014/main" id="{5675661B-CCF0-448D-55FA-4250255F6CAC}"/>
              </a:ext>
            </a:extLst>
          </p:cNvPr>
          <p:cNvSpPr/>
          <p:nvPr/>
        </p:nvSpPr>
        <p:spPr>
          <a:xfrm>
            <a:off x="105600" y="0"/>
            <a:ext cx="12086400" cy="6857999"/>
          </a:xfrm>
          <a:prstGeom prst="rect">
            <a:avLst/>
          </a:prstGeom>
          <a:solidFill>
            <a:srgbClr val="202B48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057;p11">
            <a:extLst>
              <a:ext uri="{FF2B5EF4-FFF2-40B4-BE49-F238E27FC236}">
                <a16:creationId xmlns:a16="http://schemas.microsoft.com/office/drawing/2014/main" id="{772863E6-45A8-F911-C400-FC1C67F48E22}"/>
              </a:ext>
            </a:extLst>
          </p:cNvPr>
          <p:cNvSpPr/>
          <p:nvPr/>
        </p:nvSpPr>
        <p:spPr>
          <a:xfrm>
            <a:off x="598879" y="2017962"/>
            <a:ext cx="5028673" cy="3982788"/>
          </a:xfrm>
          <a:prstGeom prst="rect">
            <a:avLst/>
          </a:prstGeom>
          <a:gradFill>
            <a:gsLst>
              <a:gs pos="0">
                <a:srgbClr val="E54826"/>
              </a:gs>
              <a:gs pos="18000">
                <a:srgbClr val="E54826"/>
              </a:gs>
              <a:gs pos="77000">
                <a:srgbClr val="E97424"/>
              </a:gs>
              <a:gs pos="100000">
                <a:srgbClr val="E97424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57;p11">
            <a:extLst>
              <a:ext uri="{FF2B5EF4-FFF2-40B4-BE49-F238E27FC236}">
                <a16:creationId xmlns:a16="http://schemas.microsoft.com/office/drawing/2014/main" id="{3E076CC0-76E9-926D-5FD5-6AD3E99BD8FA}"/>
              </a:ext>
            </a:extLst>
          </p:cNvPr>
          <p:cNvSpPr/>
          <p:nvPr/>
        </p:nvSpPr>
        <p:spPr>
          <a:xfrm>
            <a:off x="5885254" y="2017962"/>
            <a:ext cx="6001946" cy="3982788"/>
          </a:xfrm>
          <a:prstGeom prst="rect">
            <a:avLst/>
          </a:prstGeom>
          <a:gradFill>
            <a:gsLst>
              <a:gs pos="0">
                <a:srgbClr val="E54826"/>
              </a:gs>
              <a:gs pos="18000">
                <a:srgbClr val="E54826"/>
              </a:gs>
              <a:gs pos="77000">
                <a:srgbClr val="E97424"/>
              </a:gs>
              <a:gs pos="100000">
                <a:srgbClr val="E97424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317;p2">
            <a:extLst>
              <a:ext uri="{FF2B5EF4-FFF2-40B4-BE49-F238E27FC236}">
                <a16:creationId xmlns:a16="http://schemas.microsoft.com/office/drawing/2014/main" id="{64DCBDA1-228C-4A7C-E98E-1A9B5DF1FBD5}"/>
              </a:ext>
            </a:extLst>
          </p:cNvPr>
          <p:cNvSpPr/>
          <p:nvPr/>
        </p:nvSpPr>
        <p:spPr>
          <a:xfrm>
            <a:off x="9330526" y="1"/>
            <a:ext cx="2861700" cy="1821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85"/>
          <p:cNvSpPr txBox="1"/>
          <p:nvPr/>
        </p:nvSpPr>
        <p:spPr>
          <a:xfrm>
            <a:off x="6120831" y="2192036"/>
            <a:ext cx="5472290" cy="351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67" rIns="0" bIns="0" anchor="t" anchorCtr="0">
            <a:spAutoFit/>
          </a:bodyPr>
          <a:lstStyle/>
          <a:p>
            <a:pPr marL="203195" lvl="1">
              <a:spcBef>
                <a:spcPts val="1333"/>
              </a:spcBef>
              <a:buSzPts val="1200"/>
            </a:pPr>
            <a:r>
              <a:rPr lang="en-GB" sz="2000" b="1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2. Focus on Merchants and Payments Workstream:</a:t>
            </a:r>
          </a:p>
          <a:p>
            <a:pPr marL="203195" lvl="1">
              <a:spcBef>
                <a:spcPts val="1333"/>
              </a:spcBef>
              <a:buSzPts val="1200"/>
            </a:pPr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</a:t>
            </a:r>
            <a:r>
              <a:rPr lang="en-GB" sz="1600" dirty="0">
                <a:solidFill>
                  <a:schemeClr val="bg1"/>
                </a:solidFill>
                <a:latin typeface="Montserrat" pitchFamily="2" charset="77"/>
              </a:rPr>
              <a:t>We have specifically chosen to focus on the Merchants and Payments workstream, recognizing the critical role that merchants play in the economic ecosystem</a:t>
            </a:r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. </a:t>
            </a:r>
          </a:p>
          <a:p>
            <a:pPr marL="488945" lvl="1" indent="-285750">
              <a:spcBef>
                <a:spcPts val="1333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The team's goal in selecting the Merchants and Payments workstream is to ensure the digital transformation of the payment process.</a:t>
            </a:r>
          </a:p>
          <a:p>
            <a:pPr marL="488945" lvl="1" indent="-285750">
              <a:spcBef>
                <a:spcPts val="1333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The aim is to enhance convenience for consumers in the payment experience.</a:t>
            </a:r>
          </a:p>
        </p:txBody>
      </p:sp>
      <p:sp>
        <p:nvSpPr>
          <p:cNvPr id="1165" name="Google Shape;1165;p85"/>
          <p:cNvSpPr txBox="1"/>
          <p:nvPr/>
        </p:nvSpPr>
        <p:spPr>
          <a:xfrm>
            <a:off x="345034" y="578700"/>
            <a:ext cx="5467577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MOJALOOP </a:t>
            </a:r>
            <a:r>
              <a:rPr lang="en-GB" sz="2800" b="1" dirty="0">
                <a:solidFill>
                  <a:srgbClr val="E64725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WORKSTREAM</a:t>
            </a:r>
            <a:endParaRPr lang="en-GB" sz="2400" dirty="0">
              <a:solidFill>
                <a:srgbClr val="E64725"/>
              </a:solidFill>
              <a:latin typeface="Montserrat" pitchFamily="2" charset="77"/>
            </a:endParaRPr>
          </a:p>
        </p:txBody>
      </p:sp>
      <p:sp>
        <p:nvSpPr>
          <p:cNvPr id="23" name="Google Shape;307;g139bad93219_2_75">
            <a:extLst>
              <a:ext uri="{FF2B5EF4-FFF2-40B4-BE49-F238E27FC236}">
                <a16:creationId xmlns:a16="http://schemas.microsoft.com/office/drawing/2014/main" id="{5AD7B3DD-CE35-A566-4721-C946612C2643}"/>
              </a:ext>
            </a:extLst>
          </p:cNvPr>
          <p:cNvSpPr/>
          <p:nvPr/>
        </p:nvSpPr>
        <p:spPr>
          <a:xfrm rot="5400000">
            <a:off x="-3382800" y="3376200"/>
            <a:ext cx="6871200" cy="105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4427A-8698-27F6-C395-06A98C935838}"/>
              </a:ext>
            </a:extLst>
          </p:cNvPr>
          <p:cNvSpPr txBox="1"/>
          <p:nvPr/>
        </p:nvSpPr>
        <p:spPr>
          <a:xfrm>
            <a:off x="718483" y="2365981"/>
            <a:ext cx="4720678" cy="2518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95" lvl="1">
              <a:spcBef>
                <a:spcPts val="1333"/>
              </a:spcBef>
              <a:buSzPts val="1200"/>
            </a:pPr>
            <a:r>
              <a:rPr lang="en-GB" sz="2000" b="1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1. Goal of Accelerator Program Participation:</a:t>
            </a:r>
          </a:p>
          <a:p>
            <a:pPr marL="488945" lvl="1" indent="-285750">
              <a:spcBef>
                <a:spcPts val="1333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The primary goal of participating in the accelerator program is to familiarize the team with ongoing initiatives.</a:t>
            </a:r>
          </a:p>
          <a:p>
            <a:pPr marL="488945" lvl="1" indent="-285750">
              <a:spcBef>
                <a:spcPts val="1333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Identifying opportunities to contribute to digital payments, financial inclusion, and interoperability is a key objective.</a:t>
            </a:r>
          </a:p>
        </p:txBody>
      </p:sp>
    </p:spTree>
    <p:extLst>
      <p:ext uri="{BB962C8B-B14F-4D97-AF65-F5344CB8AC3E}">
        <p14:creationId xmlns:p14="http://schemas.microsoft.com/office/powerpoint/2010/main" val="1587274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C0C447D-1588-8557-80F4-DEDF31C39E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4" r="21336"/>
          <a:stretch/>
        </p:blipFill>
        <p:spPr bwMode="auto">
          <a:xfrm>
            <a:off x="6132810" y="0"/>
            <a:ext cx="60591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E12D5E-9061-5ED7-CE96-6061B8FC64D9}"/>
              </a:ext>
            </a:extLst>
          </p:cNvPr>
          <p:cNvSpPr/>
          <p:nvPr/>
        </p:nvSpPr>
        <p:spPr>
          <a:xfrm>
            <a:off x="1" y="0"/>
            <a:ext cx="6132809" cy="6858000"/>
          </a:xfrm>
          <a:prstGeom prst="rect">
            <a:avLst/>
          </a:prstGeom>
          <a:solidFill>
            <a:srgbClr val="202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M" sz="2400"/>
          </a:p>
        </p:txBody>
      </p:sp>
      <p:sp>
        <p:nvSpPr>
          <p:cNvPr id="969" name="Google Shape;969;p76"/>
          <p:cNvSpPr txBox="1"/>
          <p:nvPr/>
        </p:nvSpPr>
        <p:spPr>
          <a:xfrm>
            <a:off x="552541" y="3044299"/>
            <a:ext cx="461832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Montserrat" pitchFamily="2" charset="77"/>
                <a:ea typeface="Open Sans Semibold"/>
                <a:cs typeface="Open Sans Semibold"/>
                <a:sym typeface="Open Sans SemiBold"/>
              </a:rPr>
              <a:t>THE </a:t>
            </a:r>
            <a:r>
              <a:rPr lang="en-GB" sz="4400" b="1" dirty="0">
                <a:solidFill>
                  <a:srgbClr val="E35525"/>
                </a:solidFill>
                <a:latin typeface="Montserrat" pitchFamily="2" charset="77"/>
                <a:ea typeface="Open Sans Semibold"/>
                <a:cs typeface="Open Sans Semibold"/>
                <a:sym typeface="Open Sans SemiBold"/>
              </a:rPr>
              <a:t>SOLUTION</a:t>
            </a:r>
          </a:p>
        </p:txBody>
      </p:sp>
      <p:sp>
        <p:nvSpPr>
          <p:cNvPr id="10" name="Google Shape;307;g139bad93219_2_75">
            <a:extLst>
              <a:ext uri="{FF2B5EF4-FFF2-40B4-BE49-F238E27FC236}">
                <a16:creationId xmlns:a16="http://schemas.microsoft.com/office/drawing/2014/main" id="{A78E2B4A-A300-56D7-FD68-616F873F392F}"/>
              </a:ext>
            </a:extLst>
          </p:cNvPr>
          <p:cNvSpPr/>
          <p:nvPr/>
        </p:nvSpPr>
        <p:spPr>
          <a:xfrm rot="5400000">
            <a:off x="2644409" y="3376200"/>
            <a:ext cx="6871200" cy="105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317;p2">
            <a:extLst>
              <a:ext uri="{FF2B5EF4-FFF2-40B4-BE49-F238E27FC236}">
                <a16:creationId xmlns:a16="http://schemas.microsoft.com/office/drawing/2014/main" id="{10EC4F5E-E074-243C-E530-BAC9009E341D}"/>
              </a:ext>
            </a:extLst>
          </p:cNvPr>
          <p:cNvSpPr/>
          <p:nvPr/>
        </p:nvSpPr>
        <p:spPr>
          <a:xfrm flipH="1">
            <a:off x="1" y="1"/>
            <a:ext cx="2861700" cy="1821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80F10A-5B46-87C5-6AC3-F7FF0F3DD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1502" y="5761674"/>
            <a:ext cx="1548837" cy="1096327"/>
          </a:xfrm>
          <a:prstGeom prst="rect">
            <a:avLst/>
          </a:prstGeom>
        </p:spPr>
      </p:pic>
      <p:pic>
        <p:nvPicPr>
          <p:cNvPr id="2" name="Picture 6" descr="Mojaloop Documentation">
            <a:extLst>
              <a:ext uri="{FF2B5EF4-FFF2-40B4-BE49-F238E27FC236}">
                <a16:creationId xmlns:a16="http://schemas.microsoft.com/office/drawing/2014/main" id="{9E0E593D-AEEA-5166-08BE-A86E6366A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11" y="6274191"/>
            <a:ext cx="1418081" cy="37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521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CE5E5E-5785-96AE-E1E4-999A1CB9D3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2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M" sz="2400" dirty="0"/>
          </a:p>
        </p:txBody>
      </p:sp>
      <p:sp>
        <p:nvSpPr>
          <p:cNvPr id="1013" name="Google Shape;1013;p80"/>
          <p:cNvSpPr txBox="1"/>
          <p:nvPr/>
        </p:nvSpPr>
        <p:spPr>
          <a:xfrm>
            <a:off x="808830" y="586503"/>
            <a:ext cx="533996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Montserrat" pitchFamily="2" charset="77"/>
                <a:ea typeface="Open Sans Semibold"/>
                <a:cs typeface="Open Sans Semibold"/>
                <a:sym typeface="Open Sans SemiBold"/>
              </a:rPr>
              <a:t>SOLUTION </a:t>
            </a:r>
            <a:r>
              <a:rPr lang="en-GB" sz="2800" b="1" dirty="0">
                <a:solidFill>
                  <a:srgbClr val="E35409"/>
                </a:solidFill>
                <a:latin typeface="Montserrat" pitchFamily="2" charset="77"/>
                <a:ea typeface="Open Sans Semibold"/>
                <a:cs typeface="Open Sans Semibold"/>
                <a:sym typeface="Open Sans SemiBold"/>
              </a:rPr>
              <a:t>EXPECTATIONS</a:t>
            </a:r>
          </a:p>
        </p:txBody>
      </p:sp>
      <p:sp>
        <p:nvSpPr>
          <p:cNvPr id="1014" name="Google Shape;1014;p80"/>
          <p:cNvSpPr/>
          <p:nvPr/>
        </p:nvSpPr>
        <p:spPr>
          <a:xfrm>
            <a:off x="1680517" y="1505190"/>
            <a:ext cx="9709268" cy="4434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/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We will develop a cutting-edge and frictionless payment gateway platform. This platform will serve as a bridge between online or physical merchants and various payment methods, enabling secure and efficient transactions. </a:t>
            </a:r>
          </a:p>
          <a:p>
            <a:pPr algn="just"/>
            <a:endParaRPr lang="en-GB" sz="1600" dirty="0">
              <a:solidFill>
                <a:schemeClr val="bg1"/>
              </a:solidFill>
              <a:latin typeface="Montserrat" pitchFamily="2" charset="77"/>
              <a:ea typeface="Open Sans"/>
              <a:cs typeface="Open Sans"/>
              <a:sym typeface="Open Sans"/>
            </a:endParaRPr>
          </a:p>
          <a:p>
            <a:pPr algn="just"/>
            <a:endParaRPr lang="en-GB" sz="1600" dirty="0">
              <a:solidFill>
                <a:schemeClr val="bg1"/>
              </a:solidFill>
              <a:latin typeface="Montserrat" pitchFamily="2" charset="77"/>
              <a:ea typeface="Open Sans"/>
              <a:cs typeface="Open Sans"/>
              <a:sym typeface="Open Sans"/>
            </a:endParaRPr>
          </a:p>
          <a:p>
            <a:pPr algn="just"/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What sets this system apart is its advanced fraud detection and prevention algorithms, providing an extra layer of security for both merchants and customers. </a:t>
            </a:r>
          </a:p>
          <a:p>
            <a:pPr algn="just"/>
            <a:endParaRPr lang="en-GB" sz="1600" dirty="0">
              <a:solidFill>
                <a:schemeClr val="bg1"/>
              </a:solidFill>
              <a:latin typeface="Montserrat" pitchFamily="2" charset="77"/>
              <a:ea typeface="Open Sans"/>
              <a:cs typeface="Open Sans"/>
              <a:sym typeface="Open Sans"/>
            </a:endParaRPr>
          </a:p>
          <a:p>
            <a:pPr algn="just"/>
            <a:endParaRPr lang="en-GB" sz="1600" dirty="0">
              <a:solidFill>
                <a:schemeClr val="bg1"/>
              </a:solidFill>
              <a:latin typeface="Montserrat" pitchFamily="2" charset="77"/>
              <a:ea typeface="Open Sans"/>
              <a:cs typeface="Open Sans"/>
              <a:sym typeface="Open Sans"/>
            </a:endParaRPr>
          </a:p>
          <a:p>
            <a:pPr algn="just"/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Additionally, it offers real-time analytics and reporting functionality, allowing merchants to gain valuable insights into their transaction data for informed decision-making. </a:t>
            </a:r>
          </a:p>
          <a:p>
            <a:pPr algn="just"/>
            <a:endParaRPr lang="en-GB" sz="1600" dirty="0">
              <a:solidFill>
                <a:schemeClr val="bg1"/>
              </a:solidFill>
              <a:latin typeface="Montserrat" pitchFamily="2" charset="77"/>
              <a:ea typeface="Open Sans"/>
              <a:cs typeface="Open Sans"/>
              <a:sym typeface="Open Sans"/>
            </a:endParaRPr>
          </a:p>
          <a:p>
            <a:pPr algn="just"/>
            <a:endParaRPr lang="en-GB" sz="1600" dirty="0">
              <a:solidFill>
                <a:schemeClr val="bg1"/>
              </a:solidFill>
              <a:latin typeface="Montserrat" pitchFamily="2" charset="77"/>
              <a:ea typeface="Open Sans"/>
              <a:cs typeface="Open Sans"/>
              <a:sym typeface="Open Sans"/>
            </a:endParaRPr>
          </a:p>
          <a:p>
            <a:pPr algn="just"/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This system's unique selling point lies in its seamless integration functionality with a wide array of payment methods, ensuring a frictionless payment experience for customers regardless of their preferred payment option.</a:t>
            </a:r>
            <a:endParaRPr sz="1600" dirty="0">
              <a:solidFill>
                <a:schemeClr val="bg1"/>
              </a:solidFill>
              <a:latin typeface="Montserrat" pitchFamily="2" charset="77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317;p2">
            <a:extLst>
              <a:ext uri="{FF2B5EF4-FFF2-40B4-BE49-F238E27FC236}">
                <a16:creationId xmlns:a16="http://schemas.microsoft.com/office/drawing/2014/main" id="{DBE499B9-A853-1F9F-B1C5-F0183F83192C}"/>
              </a:ext>
            </a:extLst>
          </p:cNvPr>
          <p:cNvSpPr/>
          <p:nvPr/>
        </p:nvSpPr>
        <p:spPr>
          <a:xfrm>
            <a:off x="9330526" y="1"/>
            <a:ext cx="2861700" cy="1821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07;g139bad93219_2_75">
            <a:extLst>
              <a:ext uri="{FF2B5EF4-FFF2-40B4-BE49-F238E27FC236}">
                <a16:creationId xmlns:a16="http://schemas.microsoft.com/office/drawing/2014/main" id="{FDFD407B-70C4-D090-D6BC-8EE7D212AB39}"/>
              </a:ext>
            </a:extLst>
          </p:cNvPr>
          <p:cNvSpPr/>
          <p:nvPr/>
        </p:nvSpPr>
        <p:spPr>
          <a:xfrm rot="5400000">
            <a:off x="-3382800" y="3376200"/>
            <a:ext cx="6871200" cy="105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6EDE01-F6EE-B77A-7666-5DA9C4FEF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1502" y="5761674"/>
            <a:ext cx="1548837" cy="1096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D32C27-9BE6-DE0D-9D6F-23A5D4794EF3}"/>
              </a:ext>
            </a:extLst>
          </p:cNvPr>
          <p:cNvSpPr txBox="1"/>
          <p:nvPr/>
        </p:nvSpPr>
        <p:spPr>
          <a:xfrm>
            <a:off x="630569" y="1498590"/>
            <a:ext cx="10499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1" dirty="0">
                <a:solidFill>
                  <a:srgbClr val="E64725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O1</a:t>
            </a:r>
            <a:endParaRPr lang="en-ZM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B00939-34B1-A2F9-0AA7-D8AE0AEE7B91}"/>
              </a:ext>
            </a:extLst>
          </p:cNvPr>
          <p:cNvSpPr txBox="1"/>
          <p:nvPr/>
        </p:nvSpPr>
        <p:spPr>
          <a:xfrm>
            <a:off x="558364" y="2612978"/>
            <a:ext cx="10499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1" dirty="0">
                <a:solidFill>
                  <a:srgbClr val="E64725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02</a:t>
            </a:r>
            <a:endParaRPr lang="en-ZM" sz="4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40DB76-3F34-2F33-A2D2-81AFB963D4E6}"/>
              </a:ext>
            </a:extLst>
          </p:cNvPr>
          <p:cNvSpPr txBox="1"/>
          <p:nvPr/>
        </p:nvSpPr>
        <p:spPr>
          <a:xfrm>
            <a:off x="592143" y="3621101"/>
            <a:ext cx="10499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1" dirty="0">
                <a:solidFill>
                  <a:srgbClr val="E64725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03</a:t>
            </a:r>
            <a:endParaRPr lang="en-ZM" sz="4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0182E2-A8C6-4E86-73A0-B53D4C4E44C6}"/>
              </a:ext>
            </a:extLst>
          </p:cNvPr>
          <p:cNvSpPr txBox="1"/>
          <p:nvPr/>
        </p:nvSpPr>
        <p:spPr>
          <a:xfrm>
            <a:off x="611776" y="4692818"/>
            <a:ext cx="10499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1" dirty="0">
                <a:solidFill>
                  <a:srgbClr val="E64725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04</a:t>
            </a:r>
            <a:endParaRPr lang="en-ZM" sz="4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1"/>
          <p:cNvSpPr/>
          <p:nvPr/>
        </p:nvSpPr>
        <p:spPr>
          <a:xfrm>
            <a:off x="-116111" y="-116115"/>
            <a:ext cx="12366172" cy="6954315"/>
          </a:xfrm>
          <a:prstGeom prst="rect">
            <a:avLst/>
          </a:prstGeom>
          <a:solidFill>
            <a:srgbClr val="212B48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11"/>
          <p:cNvSpPr/>
          <p:nvPr/>
        </p:nvSpPr>
        <p:spPr>
          <a:xfrm>
            <a:off x="-174167" y="4498433"/>
            <a:ext cx="12572400" cy="2146400"/>
          </a:xfrm>
          <a:prstGeom prst="rect">
            <a:avLst/>
          </a:prstGeom>
          <a:solidFill>
            <a:srgbClr val="F7F7FA"/>
          </a:solidFill>
          <a:ln w="25400" cap="flat" cmpd="sng">
            <a:solidFill>
              <a:srgbClr val="F7F7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11"/>
          <p:cNvSpPr/>
          <p:nvPr/>
        </p:nvSpPr>
        <p:spPr>
          <a:xfrm>
            <a:off x="8407526" y="-31601"/>
            <a:ext cx="3814871" cy="23058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1"/>
          <p:cNvSpPr txBox="1">
            <a:spLocks noGrp="1"/>
          </p:cNvSpPr>
          <p:nvPr>
            <p:ph type="title"/>
          </p:nvPr>
        </p:nvSpPr>
        <p:spPr>
          <a:xfrm>
            <a:off x="4075410" y="2032107"/>
            <a:ext cx="3814871" cy="85414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50799" algn="ctr">
              <a:lnSpc>
                <a:spcPct val="100000"/>
              </a:lnSpc>
              <a:buClr>
                <a:schemeClr val="lt1"/>
              </a:buClr>
              <a:buSzPts val="4100"/>
            </a:pPr>
            <a:r>
              <a:rPr lang="en-GB" sz="54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54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11"/>
          <p:cNvSpPr/>
          <p:nvPr/>
        </p:nvSpPr>
        <p:spPr>
          <a:xfrm rot="10800000" flipH="1">
            <a:off x="5319891" y="2943826"/>
            <a:ext cx="1552067" cy="6095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6" name="Google Shape;1056;p11"/>
          <p:cNvPicPr preferRelativeResize="0"/>
          <p:nvPr/>
        </p:nvPicPr>
        <p:blipFill rotWithShape="1">
          <a:blip r:embed="rId4">
            <a:alphaModFix/>
          </a:blip>
          <a:srcRect l="5411" t="72655" r="31688" b="3496"/>
          <a:stretch/>
        </p:blipFill>
        <p:spPr>
          <a:xfrm>
            <a:off x="1606231" y="4836537"/>
            <a:ext cx="6403915" cy="1663553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11"/>
          <p:cNvSpPr/>
          <p:nvPr/>
        </p:nvSpPr>
        <p:spPr>
          <a:xfrm>
            <a:off x="-116100" y="6644633"/>
            <a:ext cx="12451600" cy="225200"/>
          </a:xfrm>
          <a:prstGeom prst="rect">
            <a:avLst/>
          </a:prstGeom>
          <a:gradFill>
            <a:gsLst>
              <a:gs pos="0">
                <a:srgbClr val="E54826"/>
              </a:gs>
              <a:gs pos="18000">
                <a:srgbClr val="E54826"/>
              </a:gs>
              <a:gs pos="77000">
                <a:srgbClr val="E97424"/>
              </a:gs>
              <a:gs pos="100000">
                <a:srgbClr val="E97424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8" name="Google Shape;1058;p11"/>
          <p:cNvPicPr preferRelativeResize="0"/>
          <p:nvPr/>
        </p:nvPicPr>
        <p:blipFill rotWithShape="1">
          <a:blip r:embed="rId5">
            <a:alphaModFix/>
          </a:blip>
          <a:srcRect t="14104" b="18460"/>
          <a:stretch/>
        </p:blipFill>
        <p:spPr>
          <a:xfrm>
            <a:off x="8636001" y="5038799"/>
            <a:ext cx="3007329" cy="1216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43;p50">
            <a:extLst>
              <a:ext uri="{FF2B5EF4-FFF2-40B4-BE49-F238E27FC236}">
                <a16:creationId xmlns:a16="http://schemas.microsoft.com/office/drawing/2014/main" id="{6F097768-9E9F-0BC6-BE29-44E845C5ED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2B48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g139bad93219_2_75"/>
          <p:cNvSpPr txBox="1"/>
          <p:nvPr/>
        </p:nvSpPr>
        <p:spPr>
          <a:xfrm>
            <a:off x="3549810" y="898400"/>
            <a:ext cx="509237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-GB" sz="3600" b="1" dirty="0">
                <a:solidFill>
                  <a:srgbClr val="FFFFFF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ABOUT </a:t>
            </a:r>
            <a:r>
              <a:rPr lang="en-GB" sz="3600" b="1" dirty="0">
                <a:solidFill>
                  <a:srgbClr val="E35409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PROBASE</a:t>
            </a:r>
            <a:endParaRPr sz="2000" dirty="0">
              <a:solidFill>
                <a:srgbClr val="E35409"/>
              </a:solidFill>
              <a:latin typeface="Montserrat" pitchFamily="2" charset="77"/>
            </a:endParaRPr>
          </a:p>
        </p:txBody>
      </p:sp>
      <p:sp>
        <p:nvSpPr>
          <p:cNvPr id="674" name="Google Shape;674;g139bad93219_2_75"/>
          <p:cNvSpPr txBox="1"/>
          <p:nvPr/>
        </p:nvSpPr>
        <p:spPr>
          <a:xfrm>
            <a:off x="916323" y="2271152"/>
            <a:ext cx="10359348" cy="3016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16933" algn="ctr">
              <a:buClr>
                <a:srgbClr val="000000"/>
              </a:buClr>
              <a:buSzPts val="1200"/>
            </a:pPr>
            <a:r>
              <a:rPr lang="en-GB" sz="1900" dirty="0" err="1">
                <a:solidFill>
                  <a:schemeClr val="lt1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ProBASE</a:t>
            </a:r>
            <a:r>
              <a:rPr lang="en-GB" sz="1900" dirty="0">
                <a:solidFill>
                  <a:schemeClr val="lt1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Limited is a leading Fintech and ICT company with  a strong track record of providing payment and collection solutions to key sectors of the  economy both to public and private sector.</a:t>
            </a:r>
          </a:p>
          <a:p>
            <a:pPr algn="ctr">
              <a:buClr>
                <a:srgbClr val="000000"/>
              </a:buClr>
              <a:buSzPts val="1600"/>
            </a:pPr>
            <a:endParaRPr sz="1900" dirty="0">
              <a:solidFill>
                <a:schemeClr val="lt1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  <a:p>
            <a:pPr marL="16933" algn="ctr">
              <a:buClr>
                <a:srgbClr val="000000"/>
              </a:buClr>
              <a:buSzPts val="1200"/>
            </a:pPr>
            <a:r>
              <a:rPr lang="en-GB" sz="1900" dirty="0">
                <a:solidFill>
                  <a:schemeClr val="lt1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Our core competencies  lie in our ability to deliver innovative payment solutions, aggregation services, and bespoke  solutions for any type of client to address any type of  requirements or needs.</a:t>
            </a:r>
          </a:p>
          <a:p>
            <a:pPr marL="16933" algn="ctr">
              <a:buClr>
                <a:srgbClr val="000000"/>
              </a:buClr>
              <a:buSzPts val="1200"/>
            </a:pPr>
            <a:endParaRPr sz="1900" dirty="0">
              <a:latin typeface="Montserrat" pitchFamily="2" charset="77"/>
            </a:endParaRPr>
          </a:p>
          <a:p>
            <a:pPr algn="ctr">
              <a:buClr>
                <a:srgbClr val="000000"/>
              </a:buClr>
              <a:buSzPts val="1600"/>
            </a:pPr>
            <a:r>
              <a:rPr lang="en-GB" sz="1900" dirty="0">
                <a:solidFill>
                  <a:schemeClr val="lt1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Our  products and services are used in process automation, reporting,  collections, transaction processing &amp; settlements.</a:t>
            </a:r>
            <a:endParaRPr sz="1900" dirty="0">
              <a:latin typeface="Montserrat" pitchFamily="2" charset="77"/>
            </a:endParaRPr>
          </a:p>
        </p:txBody>
      </p:sp>
      <p:pic>
        <p:nvPicPr>
          <p:cNvPr id="676" name="Google Shape;676;g139bad93219_2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1502" y="5761674"/>
            <a:ext cx="1548837" cy="10963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73;g26de9ed5092_9_9">
            <a:extLst>
              <a:ext uri="{FF2B5EF4-FFF2-40B4-BE49-F238E27FC236}">
                <a16:creationId xmlns:a16="http://schemas.microsoft.com/office/drawing/2014/main" id="{2C9C5170-5248-744C-8407-1F90CBBEF557}"/>
              </a:ext>
            </a:extLst>
          </p:cNvPr>
          <p:cNvSpPr/>
          <p:nvPr/>
        </p:nvSpPr>
        <p:spPr>
          <a:xfrm>
            <a:off x="9331163" y="0"/>
            <a:ext cx="2860800" cy="1796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733"/>
          </a:p>
        </p:txBody>
      </p:sp>
      <p:sp>
        <p:nvSpPr>
          <p:cNvPr id="4" name="Google Shape;776;p50">
            <a:extLst>
              <a:ext uri="{FF2B5EF4-FFF2-40B4-BE49-F238E27FC236}">
                <a16:creationId xmlns:a16="http://schemas.microsoft.com/office/drawing/2014/main" id="{5379CCBF-A6FE-7704-9FC1-B1B91BF02806}"/>
              </a:ext>
            </a:extLst>
          </p:cNvPr>
          <p:cNvSpPr/>
          <p:nvPr/>
        </p:nvSpPr>
        <p:spPr>
          <a:xfrm rot="5400000">
            <a:off x="-3382800" y="3376200"/>
            <a:ext cx="6871200" cy="105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6" descr="Mojaloop Documentation">
            <a:extLst>
              <a:ext uri="{FF2B5EF4-FFF2-40B4-BE49-F238E27FC236}">
                <a16:creationId xmlns:a16="http://schemas.microsoft.com/office/drawing/2014/main" id="{14830CD6-F74F-6CF4-1CA0-7B6E37BD3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11" y="6274191"/>
            <a:ext cx="1418081" cy="37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2B48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A43A829A-6E4E-54F5-0368-C3F5B3170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0" r="7079"/>
          <a:stretch/>
        </p:blipFill>
        <p:spPr bwMode="auto">
          <a:xfrm flipH="1">
            <a:off x="6637867" y="0"/>
            <a:ext cx="5554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5" name="Google Shape;745;p50"/>
          <p:cNvSpPr txBox="1"/>
          <p:nvPr/>
        </p:nvSpPr>
        <p:spPr>
          <a:xfrm>
            <a:off x="2210422" y="4206765"/>
            <a:ext cx="3781628" cy="43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00" rIns="0" bIns="0" anchor="t" anchorCtr="0">
            <a:spAutoFit/>
          </a:bodyPr>
          <a:lstStyle/>
          <a:p>
            <a:pPr marL="16933">
              <a:lnSpc>
                <a:spcPct val="104200"/>
              </a:lnSpc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TRANSACTION PROCESSING, ANALYTICS &amp; RECONS</a:t>
            </a:r>
            <a:endParaRPr sz="1333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6" name="Google Shape;746;p50"/>
          <p:cNvSpPr txBox="1"/>
          <p:nvPr/>
        </p:nvSpPr>
        <p:spPr>
          <a:xfrm>
            <a:off x="2210422" y="5194572"/>
            <a:ext cx="3781629" cy="4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AGGREGATION SERVICES</a:t>
            </a:r>
            <a:endParaRPr sz="1333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6933" marR="203195">
              <a:lnSpc>
                <a:spcPct val="104200"/>
              </a:lnSpc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/ BESPOKE SOFTWARE  DEVELOPMENT</a:t>
            </a:r>
            <a:endParaRPr sz="1333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7" name="Google Shape;747;p50"/>
          <p:cNvSpPr txBox="1"/>
          <p:nvPr/>
        </p:nvSpPr>
        <p:spPr>
          <a:xfrm>
            <a:off x="2210421" y="2340508"/>
            <a:ext cx="3781629" cy="2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>
              <a:buClr>
                <a:srgbClr val="000000"/>
              </a:buClr>
              <a:buSzPts val="1000"/>
            </a:pPr>
            <a:r>
              <a:rPr lang="en-GB" sz="1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PAYMENTS &amp; COLLECTIONS</a:t>
            </a:r>
            <a:endParaRPr sz="14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8" name="Google Shape;748;p50"/>
          <p:cNvSpPr txBox="1"/>
          <p:nvPr/>
        </p:nvSpPr>
        <p:spPr>
          <a:xfrm>
            <a:off x="2210422" y="3378222"/>
            <a:ext cx="3644489" cy="21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00" rIns="0" bIns="0" anchor="t" anchorCtr="0">
            <a:spAutoFit/>
          </a:bodyPr>
          <a:lstStyle/>
          <a:p>
            <a:pPr marL="16933">
              <a:lnSpc>
                <a:spcPct val="104200"/>
              </a:lnSpc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DIGITIZATION / PROCESS  AUTOMATION</a:t>
            </a:r>
            <a:endParaRPr sz="1333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49" name="Google Shape;749;p50"/>
          <p:cNvGrpSpPr/>
          <p:nvPr/>
        </p:nvGrpSpPr>
        <p:grpSpPr>
          <a:xfrm>
            <a:off x="1057716" y="3115817"/>
            <a:ext cx="689997" cy="669599"/>
            <a:chOff x="793287" y="2471330"/>
            <a:chExt cx="517498" cy="502199"/>
          </a:xfrm>
        </p:grpSpPr>
        <p:sp>
          <p:nvSpPr>
            <p:cNvPr id="750" name="Google Shape;750;p50"/>
            <p:cNvSpPr/>
            <p:nvPr/>
          </p:nvSpPr>
          <p:spPr>
            <a:xfrm>
              <a:off x="793287" y="2471330"/>
              <a:ext cx="517498" cy="5021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0"/>
            <p:cNvSpPr/>
            <p:nvPr/>
          </p:nvSpPr>
          <p:spPr>
            <a:xfrm>
              <a:off x="1063011" y="2666596"/>
              <a:ext cx="78703" cy="25027"/>
            </a:xfrm>
            <a:custGeom>
              <a:avLst/>
              <a:gdLst/>
              <a:ahLst/>
              <a:cxnLst/>
              <a:rect l="l" t="t" r="r" b="b"/>
              <a:pathLst>
                <a:path w="112395" h="36829" extrusionOk="0">
                  <a:moveTo>
                    <a:pt x="100526" y="16697"/>
                  </a:moveTo>
                  <a:lnTo>
                    <a:pt x="48474" y="16697"/>
                  </a:lnTo>
                  <a:lnTo>
                    <a:pt x="66910" y="20293"/>
                  </a:lnTo>
                  <a:lnTo>
                    <a:pt x="85115" y="27492"/>
                  </a:lnTo>
                  <a:lnTo>
                    <a:pt x="89344" y="29613"/>
                  </a:lnTo>
                  <a:lnTo>
                    <a:pt x="93789" y="32204"/>
                  </a:lnTo>
                  <a:lnTo>
                    <a:pt x="99402" y="35988"/>
                  </a:lnTo>
                  <a:lnTo>
                    <a:pt x="101053" y="36458"/>
                  </a:lnTo>
                  <a:lnTo>
                    <a:pt x="105384" y="36458"/>
                  </a:lnTo>
                  <a:lnTo>
                    <a:pt x="108038" y="35175"/>
                  </a:lnTo>
                  <a:lnTo>
                    <a:pt x="112280" y="28965"/>
                  </a:lnTo>
                  <a:lnTo>
                    <a:pt x="111277" y="23758"/>
                  </a:lnTo>
                  <a:lnTo>
                    <a:pt x="102603" y="17916"/>
                  </a:lnTo>
                  <a:lnTo>
                    <a:pt x="100526" y="16697"/>
                  </a:lnTo>
                  <a:close/>
                </a:path>
                <a:path w="112395" h="36829" extrusionOk="0">
                  <a:moveTo>
                    <a:pt x="49863" y="0"/>
                  </a:moveTo>
                  <a:lnTo>
                    <a:pt x="28260" y="78"/>
                  </a:lnTo>
                  <a:lnTo>
                    <a:pt x="6934" y="4429"/>
                  </a:lnTo>
                  <a:lnTo>
                    <a:pt x="2489" y="5800"/>
                  </a:lnTo>
                  <a:lnTo>
                    <a:pt x="0" y="10487"/>
                  </a:lnTo>
                  <a:lnTo>
                    <a:pt x="2755" y="19313"/>
                  </a:lnTo>
                  <a:lnTo>
                    <a:pt x="7480" y="21777"/>
                  </a:lnTo>
                  <a:lnTo>
                    <a:pt x="11938" y="20418"/>
                  </a:lnTo>
                  <a:lnTo>
                    <a:pt x="30063" y="16730"/>
                  </a:lnTo>
                  <a:lnTo>
                    <a:pt x="100526" y="16697"/>
                  </a:lnTo>
                  <a:lnTo>
                    <a:pt x="97650" y="15008"/>
                  </a:lnTo>
                  <a:lnTo>
                    <a:pt x="92697" y="12544"/>
                  </a:lnTo>
                  <a:lnTo>
                    <a:pt x="71442" y="4164"/>
                  </a:lnTo>
                  <a:lnTo>
                    <a:pt x="498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943187" y="2615211"/>
              <a:ext cx="255672" cy="255449"/>
            </a:xfrm>
            <a:custGeom>
              <a:avLst/>
              <a:gdLst/>
              <a:ahLst/>
              <a:cxnLst/>
              <a:rect l="l" t="t" r="r" b="b"/>
              <a:pathLst>
                <a:path w="365125" h="375920" extrusionOk="0">
                  <a:moveTo>
                    <a:pt x="79628" y="211099"/>
                  </a:moveTo>
                  <a:lnTo>
                    <a:pt x="62610" y="211099"/>
                  </a:lnTo>
                  <a:lnTo>
                    <a:pt x="68518" y="237853"/>
                  </a:lnTo>
                  <a:lnTo>
                    <a:pt x="79135" y="262837"/>
                  </a:lnTo>
                  <a:lnTo>
                    <a:pt x="94202" y="285542"/>
                  </a:lnTo>
                  <a:lnTo>
                    <a:pt x="113461" y="305460"/>
                  </a:lnTo>
                  <a:lnTo>
                    <a:pt x="113728" y="306285"/>
                  </a:lnTo>
                  <a:lnTo>
                    <a:pt x="96608" y="360565"/>
                  </a:lnTo>
                  <a:lnTo>
                    <a:pt x="94551" y="366966"/>
                  </a:lnTo>
                  <a:lnTo>
                    <a:pt x="95008" y="369747"/>
                  </a:lnTo>
                  <a:lnTo>
                    <a:pt x="98196" y="374053"/>
                  </a:lnTo>
                  <a:lnTo>
                    <a:pt x="100723" y="375323"/>
                  </a:lnTo>
                  <a:lnTo>
                    <a:pt x="227749" y="375323"/>
                  </a:lnTo>
                  <a:lnTo>
                    <a:pt x="233171" y="373570"/>
                  </a:lnTo>
                  <a:lnTo>
                    <a:pt x="238086" y="361556"/>
                  </a:lnTo>
                  <a:lnTo>
                    <a:pt x="238745" y="358584"/>
                  </a:lnTo>
                  <a:lnTo>
                    <a:pt x="115544" y="358584"/>
                  </a:lnTo>
                  <a:lnTo>
                    <a:pt x="116687" y="355739"/>
                  </a:lnTo>
                  <a:lnTo>
                    <a:pt x="124733" y="334556"/>
                  </a:lnTo>
                  <a:lnTo>
                    <a:pt x="129705" y="316793"/>
                  </a:lnTo>
                  <a:lnTo>
                    <a:pt x="130200" y="302838"/>
                  </a:lnTo>
                  <a:lnTo>
                    <a:pt x="124815" y="293077"/>
                  </a:lnTo>
                  <a:lnTo>
                    <a:pt x="107923" y="275753"/>
                  </a:lnTo>
                  <a:lnTo>
                    <a:pt x="94616" y="256031"/>
                  </a:lnTo>
                  <a:lnTo>
                    <a:pt x="85112" y="234338"/>
                  </a:lnTo>
                  <a:lnTo>
                    <a:pt x="79628" y="211099"/>
                  </a:lnTo>
                  <a:close/>
                </a:path>
                <a:path w="365125" h="375920" extrusionOk="0">
                  <a:moveTo>
                    <a:pt x="243192" y="318947"/>
                  </a:moveTo>
                  <a:lnTo>
                    <a:pt x="234861" y="319874"/>
                  </a:lnTo>
                  <a:lnTo>
                    <a:pt x="226466" y="336041"/>
                  </a:lnTo>
                  <a:lnTo>
                    <a:pt x="221995" y="356234"/>
                  </a:lnTo>
                  <a:lnTo>
                    <a:pt x="221106" y="358584"/>
                  </a:lnTo>
                  <a:lnTo>
                    <a:pt x="238745" y="358584"/>
                  </a:lnTo>
                  <a:lnTo>
                    <a:pt x="243433" y="337413"/>
                  </a:lnTo>
                  <a:lnTo>
                    <a:pt x="245770" y="336143"/>
                  </a:lnTo>
                  <a:lnTo>
                    <a:pt x="245910" y="336118"/>
                  </a:lnTo>
                  <a:lnTo>
                    <a:pt x="313649" y="336118"/>
                  </a:lnTo>
                  <a:lnTo>
                    <a:pt x="325322" y="331016"/>
                  </a:lnTo>
                  <a:lnTo>
                    <a:pt x="334730" y="321261"/>
                  </a:lnTo>
                  <a:lnTo>
                    <a:pt x="297022" y="321261"/>
                  </a:lnTo>
                  <a:lnTo>
                    <a:pt x="280479" y="320624"/>
                  </a:lnTo>
                  <a:lnTo>
                    <a:pt x="265842" y="319901"/>
                  </a:lnTo>
                  <a:lnTo>
                    <a:pt x="257362" y="319640"/>
                  </a:lnTo>
                  <a:lnTo>
                    <a:pt x="248012" y="319519"/>
                  </a:lnTo>
                  <a:lnTo>
                    <a:pt x="243192" y="318947"/>
                  </a:lnTo>
                  <a:close/>
                </a:path>
                <a:path w="365125" h="375920" extrusionOk="0">
                  <a:moveTo>
                    <a:pt x="313649" y="336118"/>
                  </a:moveTo>
                  <a:lnTo>
                    <a:pt x="245910" y="336118"/>
                  </a:lnTo>
                  <a:lnTo>
                    <a:pt x="246672" y="336232"/>
                  </a:lnTo>
                  <a:lnTo>
                    <a:pt x="247116" y="336270"/>
                  </a:lnTo>
                  <a:lnTo>
                    <a:pt x="256590" y="336365"/>
                  </a:lnTo>
                  <a:lnTo>
                    <a:pt x="264869" y="336613"/>
                  </a:lnTo>
                  <a:lnTo>
                    <a:pt x="279552" y="337337"/>
                  </a:lnTo>
                  <a:lnTo>
                    <a:pt x="297698" y="338005"/>
                  </a:lnTo>
                  <a:lnTo>
                    <a:pt x="312686" y="336538"/>
                  </a:lnTo>
                  <a:lnTo>
                    <a:pt x="313649" y="336118"/>
                  </a:lnTo>
                  <a:close/>
                </a:path>
                <a:path w="365125" h="375920" extrusionOk="0">
                  <a:moveTo>
                    <a:pt x="278059" y="58724"/>
                  </a:moveTo>
                  <a:lnTo>
                    <a:pt x="212724" y="58724"/>
                  </a:lnTo>
                  <a:lnTo>
                    <a:pt x="243625" y="63087"/>
                  </a:lnTo>
                  <a:lnTo>
                    <a:pt x="274078" y="75137"/>
                  </a:lnTo>
                  <a:lnTo>
                    <a:pt x="321792" y="116077"/>
                  </a:lnTo>
                  <a:lnTo>
                    <a:pt x="334478" y="158510"/>
                  </a:lnTo>
                  <a:lnTo>
                    <a:pt x="330174" y="176174"/>
                  </a:lnTo>
                  <a:lnTo>
                    <a:pt x="329153" y="182723"/>
                  </a:lnTo>
                  <a:lnTo>
                    <a:pt x="330760" y="190720"/>
                  </a:lnTo>
                  <a:lnTo>
                    <a:pt x="334541" y="200468"/>
                  </a:lnTo>
                  <a:lnTo>
                    <a:pt x="340042" y="212267"/>
                  </a:lnTo>
                  <a:lnTo>
                    <a:pt x="346608" y="225920"/>
                  </a:lnTo>
                  <a:lnTo>
                    <a:pt x="347637" y="229692"/>
                  </a:lnTo>
                  <a:lnTo>
                    <a:pt x="345884" y="231343"/>
                  </a:lnTo>
                  <a:lnTo>
                    <a:pt x="326212" y="244741"/>
                  </a:lnTo>
                  <a:lnTo>
                    <a:pt x="325297" y="251205"/>
                  </a:lnTo>
                  <a:lnTo>
                    <a:pt x="324654" y="258010"/>
                  </a:lnTo>
                  <a:lnTo>
                    <a:pt x="324516" y="265048"/>
                  </a:lnTo>
                  <a:lnTo>
                    <a:pt x="324712" y="272201"/>
                  </a:lnTo>
                  <a:lnTo>
                    <a:pt x="325488" y="288309"/>
                  </a:lnTo>
                  <a:lnTo>
                    <a:pt x="325502" y="296983"/>
                  </a:lnTo>
                  <a:lnTo>
                    <a:pt x="297022" y="321261"/>
                  </a:lnTo>
                  <a:lnTo>
                    <a:pt x="334730" y="321261"/>
                  </a:lnTo>
                  <a:lnTo>
                    <a:pt x="336410" y="319519"/>
                  </a:lnTo>
                  <a:lnTo>
                    <a:pt x="340418" y="310999"/>
                  </a:lnTo>
                  <a:lnTo>
                    <a:pt x="342174" y="301074"/>
                  </a:lnTo>
                  <a:lnTo>
                    <a:pt x="342356" y="293077"/>
                  </a:lnTo>
                  <a:lnTo>
                    <a:pt x="342344" y="288309"/>
                  </a:lnTo>
                  <a:lnTo>
                    <a:pt x="341909" y="278447"/>
                  </a:lnTo>
                  <a:lnTo>
                    <a:pt x="341007" y="261848"/>
                  </a:lnTo>
                  <a:lnTo>
                    <a:pt x="341820" y="254850"/>
                  </a:lnTo>
                  <a:lnTo>
                    <a:pt x="343293" y="253415"/>
                  </a:lnTo>
                  <a:lnTo>
                    <a:pt x="364743" y="238798"/>
                  </a:lnTo>
                  <a:lnTo>
                    <a:pt x="364743" y="231012"/>
                  </a:lnTo>
                  <a:lnTo>
                    <a:pt x="346087" y="185953"/>
                  </a:lnTo>
                  <a:lnTo>
                    <a:pt x="345986" y="182016"/>
                  </a:lnTo>
                  <a:lnTo>
                    <a:pt x="350865" y="163515"/>
                  </a:lnTo>
                  <a:lnTo>
                    <a:pt x="350759" y="144508"/>
                  </a:lnTo>
                  <a:lnTo>
                    <a:pt x="345727" y="125446"/>
                  </a:lnTo>
                  <a:lnTo>
                    <a:pt x="335826" y="106781"/>
                  </a:lnTo>
                  <a:lnTo>
                    <a:pt x="312412" y="80819"/>
                  </a:lnTo>
                  <a:lnTo>
                    <a:pt x="282076" y="60305"/>
                  </a:lnTo>
                  <a:lnTo>
                    <a:pt x="278059" y="58724"/>
                  </a:lnTo>
                  <a:close/>
                </a:path>
                <a:path w="365125" h="375920" extrusionOk="0">
                  <a:moveTo>
                    <a:pt x="72186" y="0"/>
                  </a:moveTo>
                  <a:lnTo>
                    <a:pt x="44116" y="5637"/>
                  </a:lnTo>
                  <a:lnTo>
                    <a:pt x="21167" y="21002"/>
                  </a:lnTo>
                  <a:lnTo>
                    <a:pt x="5682" y="43773"/>
                  </a:lnTo>
                  <a:lnTo>
                    <a:pt x="0" y="71627"/>
                  </a:lnTo>
                  <a:lnTo>
                    <a:pt x="2353" y="89933"/>
                  </a:lnTo>
                  <a:lnTo>
                    <a:pt x="9153" y="106686"/>
                  </a:lnTo>
                  <a:lnTo>
                    <a:pt x="20006" y="121191"/>
                  </a:lnTo>
                  <a:lnTo>
                    <a:pt x="34518" y="132753"/>
                  </a:lnTo>
                  <a:lnTo>
                    <a:pt x="40754" y="136550"/>
                  </a:lnTo>
                  <a:lnTo>
                    <a:pt x="42165" y="139826"/>
                  </a:lnTo>
                  <a:lnTo>
                    <a:pt x="42596" y="144508"/>
                  </a:lnTo>
                  <a:lnTo>
                    <a:pt x="42659" y="203492"/>
                  </a:lnTo>
                  <a:lnTo>
                    <a:pt x="50317" y="211099"/>
                  </a:lnTo>
                  <a:lnTo>
                    <a:pt x="94068" y="211099"/>
                  </a:lnTo>
                  <a:lnTo>
                    <a:pt x="101726" y="203492"/>
                  </a:lnTo>
                  <a:lnTo>
                    <a:pt x="101726" y="194360"/>
                  </a:lnTo>
                  <a:lnTo>
                    <a:pt x="59651" y="194360"/>
                  </a:lnTo>
                  <a:lnTo>
                    <a:pt x="59537" y="182117"/>
                  </a:lnTo>
                  <a:lnTo>
                    <a:pt x="101726" y="182117"/>
                  </a:lnTo>
                  <a:lnTo>
                    <a:pt x="101726" y="165392"/>
                  </a:lnTo>
                  <a:lnTo>
                    <a:pt x="59537" y="165392"/>
                  </a:lnTo>
                  <a:lnTo>
                    <a:pt x="59537" y="153149"/>
                  </a:lnTo>
                  <a:lnTo>
                    <a:pt x="101726" y="153149"/>
                  </a:lnTo>
                  <a:lnTo>
                    <a:pt x="101790" y="144508"/>
                  </a:lnTo>
                  <a:lnTo>
                    <a:pt x="102227" y="139814"/>
                  </a:lnTo>
                  <a:lnTo>
                    <a:pt x="103631" y="136550"/>
                  </a:lnTo>
                  <a:lnTo>
                    <a:pt x="103861" y="136410"/>
                  </a:lnTo>
                  <a:lnTo>
                    <a:pt x="58115" y="136410"/>
                  </a:lnTo>
                  <a:lnTo>
                    <a:pt x="55892" y="128866"/>
                  </a:lnTo>
                  <a:lnTo>
                    <a:pt x="51206" y="123278"/>
                  </a:lnTo>
                  <a:lnTo>
                    <a:pt x="43332" y="118478"/>
                  </a:lnTo>
                  <a:lnTo>
                    <a:pt x="32205" y="109618"/>
                  </a:lnTo>
                  <a:lnTo>
                    <a:pt x="23883" y="98501"/>
                  </a:lnTo>
                  <a:lnTo>
                    <a:pt x="18670" y="85659"/>
                  </a:lnTo>
                  <a:lnTo>
                    <a:pt x="16865" y="71627"/>
                  </a:lnTo>
                  <a:lnTo>
                    <a:pt x="21219" y="50283"/>
                  </a:lnTo>
                  <a:lnTo>
                    <a:pt x="33088" y="32834"/>
                  </a:lnTo>
                  <a:lnTo>
                    <a:pt x="50678" y="21059"/>
                  </a:lnTo>
                  <a:lnTo>
                    <a:pt x="72199" y="16738"/>
                  </a:lnTo>
                  <a:lnTo>
                    <a:pt x="118449" y="16738"/>
                  </a:lnTo>
                  <a:lnTo>
                    <a:pt x="97345" y="4486"/>
                  </a:lnTo>
                  <a:lnTo>
                    <a:pt x="72186" y="0"/>
                  </a:lnTo>
                  <a:close/>
                </a:path>
                <a:path w="365125" h="375920" extrusionOk="0">
                  <a:moveTo>
                    <a:pt x="101726" y="182117"/>
                  </a:moveTo>
                  <a:lnTo>
                    <a:pt x="84861" y="182117"/>
                  </a:lnTo>
                  <a:lnTo>
                    <a:pt x="84747" y="194360"/>
                  </a:lnTo>
                  <a:lnTo>
                    <a:pt x="101726" y="194360"/>
                  </a:lnTo>
                  <a:lnTo>
                    <a:pt x="101726" y="182117"/>
                  </a:lnTo>
                  <a:close/>
                </a:path>
                <a:path w="365125" h="375920" extrusionOk="0">
                  <a:moveTo>
                    <a:pt x="101726" y="153149"/>
                  </a:moveTo>
                  <a:lnTo>
                    <a:pt x="84861" y="153149"/>
                  </a:lnTo>
                  <a:lnTo>
                    <a:pt x="84861" y="165392"/>
                  </a:lnTo>
                  <a:lnTo>
                    <a:pt x="101726" y="165392"/>
                  </a:lnTo>
                  <a:lnTo>
                    <a:pt x="101726" y="153149"/>
                  </a:lnTo>
                  <a:close/>
                </a:path>
                <a:path w="365125" h="375920" extrusionOk="0">
                  <a:moveTo>
                    <a:pt x="118449" y="16738"/>
                  </a:moveTo>
                  <a:lnTo>
                    <a:pt x="72199" y="16738"/>
                  </a:lnTo>
                  <a:lnTo>
                    <a:pt x="93712" y="21059"/>
                  </a:lnTo>
                  <a:lnTo>
                    <a:pt x="111299" y="32834"/>
                  </a:lnTo>
                  <a:lnTo>
                    <a:pt x="123166" y="50283"/>
                  </a:lnTo>
                  <a:lnTo>
                    <a:pt x="127520" y="71627"/>
                  </a:lnTo>
                  <a:lnTo>
                    <a:pt x="125715" y="85660"/>
                  </a:lnTo>
                  <a:lnTo>
                    <a:pt x="120502" y="98502"/>
                  </a:lnTo>
                  <a:lnTo>
                    <a:pt x="112181" y="109623"/>
                  </a:lnTo>
                  <a:lnTo>
                    <a:pt x="101053" y="118490"/>
                  </a:lnTo>
                  <a:lnTo>
                    <a:pt x="93179" y="123278"/>
                  </a:lnTo>
                  <a:lnTo>
                    <a:pt x="88493" y="128866"/>
                  </a:lnTo>
                  <a:lnTo>
                    <a:pt x="86271" y="136410"/>
                  </a:lnTo>
                  <a:lnTo>
                    <a:pt x="103861" y="136410"/>
                  </a:lnTo>
                  <a:lnTo>
                    <a:pt x="133823" y="109073"/>
                  </a:lnTo>
                  <a:lnTo>
                    <a:pt x="144157" y="77355"/>
                  </a:lnTo>
                  <a:lnTo>
                    <a:pt x="160193" y="69301"/>
                  </a:lnTo>
                  <a:lnTo>
                    <a:pt x="177107" y="63468"/>
                  </a:lnTo>
                  <a:lnTo>
                    <a:pt x="194689" y="59921"/>
                  </a:lnTo>
                  <a:lnTo>
                    <a:pt x="212342" y="58750"/>
                  </a:lnTo>
                  <a:lnTo>
                    <a:pt x="143192" y="58750"/>
                  </a:lnTo>
                  <a:lnTo>
                    <a:pt x="134485" y="35490"/>
                  </a:lnTo>
                  <a:lnTo>
                    <a:pt x="118657" y="16859"/>
                  </a:lnTo>
                  <a:lnTo>
                    <a:pt x="118449" y="16738"/>
                  </a:lnTo>
                  <a:close/>
                </a:path>
                <a:path w="365125" h="375920" extrusionOk="0">
                  <a:moveTo>
                    <a:pt x="212724" y="41986"/>
                  </a:moveTo>
                  <a:lnTo>
                    <a:pt x="194593" y="43058"/>
                  </a:lnTo>
                  <a:lnTo>
                    <a:pt x="176849" y="46243"/>
                  </a:lnTo>
                  <a:lnTo>
                    <a:pt x="159659" y="51490"/>
                  </a:lnTo>
                  <a:lnTo>
                    <a:pt x="143192" y="58750"/>
                  </a:lnTo>
                  <a:lnTo>
                    <a:pt x="212342" y="58750"/>
                  </a:lnTo>
                  <a:lnTo>
                    <a:pt x="212724" y="58724"/>
                  </a:lnTo>
                  <a:lnTo>
                    <a:pt x="278059" y="58724"/>
                  </a:lnTo>
                  <a:lnTo>
                    <a:pt x="247840" y="46831"/>
                  </a:lnTo>
                  <a:lnTo>
                    <a:pt x="212724" y="419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1000715" y="2640005"/>
              <a:ext cx="23122" cy="39697"/>
            </a:xfrm>
            <a:custGeom>
              <a:avLst/>
              <a:gdLst/>
              <a:ahLst/>
              <a:cxnLst/>
              <a:rect l="l" t="t" r="r" b="b"/>
              <a:pathLst>
                <a:path w="33020" h="58420" extrusionOk="0">
                  <a:moveTo>
                    <a:pt x="9359" y="0"/>
                  </a:moveTo>
                  <a:lnTo>
                    <a:pt x="4267" y="1612"/>
                  </a:lnTo>
                  <a:lnTo>
                    <a:pt x="0" y="9829"/>
                  </a:lnTo>
                  <a:lnTo>
                    <a:pt x="1625" y="14871"/>
                  </a:lnTo>
                  <a:lnTo>
                    <a:pt x="10795" y="19570"/>
                  </a:lnTo>
                  <a:lnTo>
                    <a:pt x="13855" y="23075"/>
                  </a:lnTo>
                  <a:lnTo>
                    <a:pt x="17106" y="35013"/>
                  </a:lnTo>
                  <a:lnTo>
                    <a:pt x="14097" y="42926"/>
                  </a:lnTo>
                  <a:lnTo>
                    <a:pt x="10274" y="48882"/>
                  </a:lnTo>
                  <a:lnTo>
                    <a:pt x="11430" y="54051"/>
                  </a:lnTo>
                  <a:lnTo>
                    <a:pt x="16764" y="57429"/>
                  </a:lnTo>
                  <a:lnTo>
                    <a:pt x="18326" y="57848"/>
                  </a:lnTo>
                  <a:lnTo>
                    <a:pt x="22669" y="57848"/>
                  </a:lnTo>
                  <a:lnTo>
                    <a:pt x="32627" y="32508"/>
                  </a:lnTo>
                  <a:lnTo>
                    <a:pt x="31407" y="23329"/>
                  </a:lnTo>
                  <a:lnTo>
                    <a:pt x="28855" y="16817"/>
                  </a:lnTo>
                  <a:lnTo>
                    <a:pt x="24977" y="11063"/>
                  </a:lnTo>
                  <a:lnTo>
                    <a:pt x="19837" y="6140"/>
                  </a:lnTo>
                  <a:lnTo>
                    <a:pt x="13500" y="2120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987830" y="2579128"/>
              <a:ext cx="12006" cy="27616"/>
            </a:xfrm>
            <a:custGeom>
              <a:avLst/>
              <a:gdLst/>
              <a:ahLst/>
              <a:cxnLst/>
              <a:rect l="l" t="t" r="r" b="b"/>
              <a:pathLst>
                <a:path w="17145" h="40639" extrusionOk="0">
                  <a:moveTo>
                    <a:pt x="13093" y="0"/>
                  </a:moveTo>
                  <a:lnTo>
                    <a:pt x="3771" y="0"/>
                  </a:lnTo>
                  <a:lnTo>
                    <a:pt x="0" y="3746"/>
                  </a:lnTo>
                  <a:lnTo>
                    <a:pt x="0" y="36842"/>
                  </a:lnTo>
                  <a:lnTo>
                    <a:pt x="3771" y="40589"/>
                  </a:lnTo>
                  <a:lnTo>
                    <a:pt x="13093" y="40589"/>
                  </a:lnTo>
                  <a:lnTo>
                    <a:pt x="16865" y="36842"/>
                  </a:lnTo>
                  <a:lnTo>
                    <a:pt x="16865" y="3746"/>
                  </a:lnTo>
                  <a:lnTo>
                    <a:pt x="130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905471" y="2658430"/>
              <a:ext cx="28902" cy="11651"/>
            </a:xfrm>
            <a:custGeom>
              <a:avLst/>
              <a:gdLst/>
              <a:ahLst/>
              <a:cxnLst/>
              <a:rect l="l" t="t" r="r" b="b"/>
              <a:pathLst>
                <a:path w="41275" h="17145" extrusionOk="0">
                  <a:moveTo>
                    <a:pt x="37134" y="0"/>
                  </a:moveTo>
                  <a:lnTo>
                    <a:pt x="3771" y="0"/>
                  </a:lnTo>
                  <a:lnTo>
                    <a:pt x="0" y="3746"/>
                  </a:lnTo>
                  <a:lnTo>
                    <a:pt x="0" y="12992"/>
                  </a:lnTo>
                  <a:lnTo>
                    <a:pt x="3771" y="16738"/>
                  </a:lnTo>
                  <a:lnTo>
                    <a:pt x="37134" y="16738"/>
                  </a:lnTo>
                  <a:lnTo>
                    <a:pt x="40906" y="12992"/>
                  </a:lnTo>
                  <a:lnTo>
                    <a:pt x="40906" y="3746"/>
                  </a:lnTo>
                  <a:lnTo>
                    <a:pt x="37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0"/>
            <p:cNvSpPr/>
            <p:nvPr/>
          </p:nvSpPr>
          <p:spPr>
            <a:xfrm>
              <a:off x="915672" y="2588950"/>
              <a:ext cx="52042" cy="4930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0"/>
            <p:cNvSpPr/>
            <p:nvPr/>
          </p:nvSpPr>
          <p:spPr>
            <a:xfrm>
              <a:off x="1043748" y="2617980"/>
              <a:ext cx="28458" cy="20281"/>
            </a:xfrm>
            <a:custGeom>
              <a:avLst/>
              <a:gdLst/>
              <a:ahLst/>
              <a:cxnLst/>
              <a:rect l="l" t="t" r="r" b="b"/>
              <a:pathLst>
                <a:path w="40639" h="29845" extrusionOk="0">
                  <a:moveTo>
                    <a:pt x="30264" y="0"/>
                  </a:moveTo>
                  <a:lnTo>
                    <a:pt x="1384" y="16535"/>
                  </a:lnTo>
                  <a:lnTo>
                    <a:pt x="0" y="21653"/>
                  </a:lnTo>
                  <a:lnTo>
                    <a:pt x="3886" y="28346"/>
                  </a:lnTo>
                  <a:lnTo>
                    <a:pt x="6731" y="29845"/>
                  </a:lnTo>
                  <a:lnTo>
                    <a:pt x="11074" y="29845"/>
                  </a:lnTo>
                  <a:lnTo>
                    <a:pt x="12522" y="29489"/>
                  </a:lnTo>
                  <a:lnTo>
                    <a:pt x="38696" y="14490"/>
                  </a:lnTo>
                  <a:lnTo>
                    <a:pt x="40081" y="9372"/>
                  </a:lnTo>
                  <a:lnTo>
                    <a:pt x="35420" y="1371"/>
                  </a:lnTo>
                  <a:lnTo>
                    <a:pt x="302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50"/>
            <p:cNvSpPr/>
            <p:nvPr/>
          </p:nvSpPr>
          <p:spPr>
            <a:xfrm>
              <a:off x="915662" y="2689170"/>
              <a:ext cx="50840" cy="4931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1019764" y="2588950"/>
              <a:ext cx="22233" cy="26322"/>
            </a:xfrm>
            <a:custGeom>
              <a:avLst/>
              <a:gdLst/>
              <a:ahLst/>
              <a:cxnLst/>
              <a:rect l="l" t="t" r="r" b="b"/>
              <a:pathLst>
                <a:path w="31750" h="38735" extrusionOk="0">
                  <a:moveTo>
                    <a:pt x="21831" y="0"/>
                  </a:moveTo>
                  <a:lnTo>
                    <a:pt x="16675" y="1371"/>
                  </a:lnTo>
                  <a:lnTo>
                    <a:pt x="0" y="30022"/>
                  </a:lnTo>
                  <a:lnTo>
                    <a:pt x="1371" y="35140"/>
                  </a:lnTo>
                  <a:lnTo>
                    <a:pt x="6743" y="38214"/>
                  </a:lnTo>
                  <a:lnTo>
                    <a:pt x="8191" y="38569"/>
                  </a:lnTo>
                  <a:lnTo>
                    <a:pt x="12534" y="38569"/>
                  </a:lnTo>
                  <a:lnTo>
                    <a:pt x="15366" y="37071"/>
                  </a:lnTo>
                  <a:lnTo>
                    <a:pt x="31280" y="9740"/>
                  </a:lnTo>
                  <a:lnTo>
                    <a:pt x="29895" y="4622"/>
                  </a:lnTo>
                  <a:lnTo>
                    <a:pt x="218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0" name="Google Shape;760;p50"/>
          <p:cNvGrpSpPr/>
          <p:nvPr/>
        </p:nvGrpSpPr>
        <p:grpSpPr>
          <a:xfrm>
            <a:off x="1056490" y="4088944"/>
            <a:ext cx="689997" cy="669599"/>
            <a:chOff x="792367" y="3201175"/>
            <a:chExt cx="517498" cy="502199"/>
          </a:xfrm>
        </p:grpSpPr>
        <p:sp>
          <p:nvSpPr>
            <p:cNvPr id="761" name="Google Shape;761;p50"/>
            <p:cNvSpPr/>
            <p:nvPr/>
          </p:nvSpPr>
          <p:spPr>
            <a:xfrm>
              <a:off x="792367" y="3201175"/>
              <a:ext cx="517498" cy="5021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886885" y="3345950"/>
              <a:ext cx="330373" cy="108307"/>
            </a:xfrm>
            <a:custGeom>
              <a:avLst/>
              <a:gdLst/>
              <a:ahLst/>
              <a:cxnLst/>
              <a:rect l="l" t="t" r="r" b="b"/>
              <a:pathLst>
                <a:path w="471804" h="159385" extrusionOk="0">
                  <a:moveTo>
                    <a:pt x="196697" y="0"/>
                  </a:moveTo>
                  <a:lnTo>
                    <a:pt x="0" y="137032"/>
                  </a:lnTo>
                  <a:lnTo>
                    <a:pt x="50" y="159232"/>
                  </a:lnTo>
                  <a:lnTo>
                    <a:pt x="192531" y="25158"/>
                  </a:lnTo>
                  <a:lnTo>
                    <a:pt x="214525" y="25158"/>
                  </a:lnTo>
                  <a:lnTo>
                    <a:pt x="196697" y="0"/>
                  </a:lnTo>
                  <a:close/>
                </a:path>
                <a:path w="471804" h="159385" extrusionOk="0">
                  <a:moveTo>
                    <a:pt x="214525" y="25158"/>
                  </a:moveTo>
                  <a:lnTo>
                    <a:pt x="192531" y="25158"/>
                  </a:lnTo>
                  <a:lnTo>
                    <a:pt x="279387" y="147027"/>
                  </a:lnTo>
                  <a:lnTo>
                    <a:pt x="314987" y="122656"/>
                  </a:lnTo>
                  <a:lnTo>
                    <a:pt x="283616" y="122656"/>
                  </a:lnTo>
                  <a:lnTo>
                    <a:pt x="214525" y="25158"/>
                  </a:lnTo>
                  <a:close/>
                </a:path>
                <a:path w="471804" h="159385" extrusionOk="0">
                  <a:moveTo>
                    <a:pt x="471703" y="3479"/>
                  </a:moveTo>
                  <a:lnTo>
                    <a:pt x="421728" y="12433"/>
                  </a:lnTo>
                  <a:lnTo>
                    <a:pt x="428967" y="22682"/>
                  </a:lnTo>
                  <a:lnTo>
                    <a:pt x="283616" y="122656"/>
                  </a:lnTo>
                  <a:lnTo>
                    <a:pt x="314987" y="122656"/>
                  </a:lnTo>
                  <a:lnTo>
                    <a:pt x="439432" y="37464"/>
                  </a:lnTo>
                  <a:lnTo>
                    <a:pt x="452543" y="37464"/>
                  </a:lnTo>
                  <a:lnTo>
                    <a:pt x="471703" y="3479"/>
                  </a:lnTo>
                  <a:close/>
                </a:path>
                <a:path w="471804" h="159385" extrusionOk="0">
                  <a:moveTo>
                    <a:pt x="452543" y="37464"/>
                  </a:moveTo>
                  <a:lnTo>
                    <a:pt x="439432" y="37464"/>
                  </a:lnTo>
                  <a:lnTo>
                    <a:pt x="446722" y="47790"/>
                  </a:lnTo>
                  <a:lnTo>
                    <a:pt x="452543" y="374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904956" y="3379573"/>
              <a:ext cx="292320" cy="15305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p50"/>
          <p:cNvGrpSpPr/>
          <p:nvPr/>
        </p:nvGrpSpPr>
        <p:grpSpPr>
          <a:xfrm>
            <a:off x="1057716" y="5061627"/>
            <a:ext cx="689997" cy="669609"/>
            <a:chOff x="793287" y="3930687"/>
            <a:chExt cx="517498" cy="502207"/>
          </a:xfrm>
        </p:grpSpPr>
        <p:sp>
          <p:nvSpPr>
            <p:cNvPr id="765" name="Google Shape;765;p50"/>
            <p:cNvSpPr/>
            <p:nvPr/>
          </p:nvSpPr>
          <p:spPr>
            <a:xfrm>
              <a:off x="793287" y="3930687"/>
              <a:ext cx="517498" cy="502207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930105" y="4127377"/>
              <a:ext cx="181861" cy="164834"/>
            </a:xfrm>
            <a:custGeom>
              <a:avLst/>
              <a:gdLst/>
              <a:ahLst/>
              <a:cxnLst/>
              <a:rect l="l" t="t" r="r" b="b"/>
              <a:pathLst>
                <a:path w="259715" h="242570" extrusionOk="0">
                  <a:moveTo>
                    <a:pt x="129578" y="0"/>
                  </a:moveTo>
                  <a:lnTo>
                    <a:pt x="79188" y="9535"/>
                  </a:lnTo>
                  <a:lnTo>
                    <a:pt x="37995" y="35523"/>
                  </a:lnTo>
                  <a:lnTo>
                    <a:pt x="10198" y="74039"/>
                  </a:lnTo>
                  <a:lnTo>
                    <a:pt x="0" y="121157"/>
                  </a:lnTo>
                  <a:lnTo>
                    <a:pt x="10198" y="168271"/>
                  </a:lnTo>
                  <a:lnTo>
                    <a:pt x="37995" y="206787"/>
                  </a:lnTo>
                  <a:lnTo>
                    <a:pt x="79188" y="232779"/>
                  </a:lnTo>
                  <a:lnTo>
                    <a:pt x="129578" y="242315"/>
                  </a:lnTo>
                  <a:lnTo>
                    <a:pt x="179967" y="232779"/>
                  </a:lnTo>
                  <a:lnTo>
                    <a:pt x="208268" y="214922"/>
                  </a:lnTo>
                  <a:lnTo>
                    <a:pt x="129578" y="214922"/>
                  </a:lnTo>
                  <a:lnTo>
                    <a:pt x="90579" y="207542"/>
                  </a:lnTo>
                  <a:lnTo>
                    <a:pt x="58696" y="187428"/>
                  </a:lnTo>
                  <a:lnTo>
                    <a:pt x="37180" y="157620"/>
                  </a:lnTo>
                  <a:lnTo>
                    <a:pt x="29286" y="121157"/>
                  </a:lnTo>
                  <a:lnTo>
                    <a:pt x="37180" y="84688"/>
                  </a:lnTo>
                  <a:lnTo>
                    <a:pt x="58696" y="54876"/>
                  </a:lnTo>
                  <a:lnTo>
                    <a:pt x="90579" y="34761"/>
                  </a:lnTo>
                  <a:lnTo>
                    <a:pt x="129578" y="27381"/>
                  </a:lnTo>
                  <a:lnTo>
                    <a:pt x="208254" y="27381"/>
                  </a:lnTo>
                  <a:lnTo>
                    <a:pt x="179967" y="9535"/>
                  </a:lnTo>
                  <a:lnTo>
                    <a:pt x="129578" y="0"/>
                  </a:lnTo>
                  <a:close/>
                </a:path>
                <a:path w="259715" h="242570" extrusionOk="0">
                  <a:moveTo>
                    <a:pt x="208254" y="27381"/>
                  </a:moveTo>
                  <a:lnTo>
                    <a:pt x="129578" y="27381"/>
                  </a:lnTo>
                  <a:lnTo>
                    <a:pt x="168574" y="34761"/>
                  </a:lnTo>
                  <a:lnTo>
                    <a:pt x="200453" y="54876"/>
                  </a:lnTo>
                  <a:lnTo>
                    <a:pt x="221964" y="84688"/>
                  </a:lnTo>
                  <a:lnTo>
                    <a:pt x="229857" y="121157"/>
                  </a:lnTo>
                  <a:lnTo>
                    <a:pt x="221964" y="157620"/>
                  </a:lnTo>
                  <a:lnTo>
                    <a:pt x="200453" y="187428"/>
                  </a:lnTo>
                  <a:lnTo>
                    <a:pt x="168574" y="207542"/>
                  </a:lnTo>
                  <a:lnTo>
                    <a:pt x="129578" y="214922"/>
                  </a:lnTo>
                  <a:lnTo>
                    <a:pt x="208268" y="214922"/>
                  </a:lnTo>
                  <a:lnTo>
                    <a:pt x="221160" y="206787"/>
                  </a:lnTo>
                  <a:lnTo>
                    <a:pt x="248957" y="168271"/>
                  </a:lnTo>
                  <a:lnTo>
                    <a:pt x="259156" y="121157"/>
                  </a:lnTo>
                  <a:lnTo>
                    <a:pt x="248957" y="74039"/>
                  </a:lnTo>
                  <a:lnTo>
                    <a:pt x="221160" y="35523"/>
                  </a:lnTo>
                  <a:lnTo>
                    <a:pt x="208254" y="273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0"/>
            <p:cNvSpPr/>
            <p:nvPr/>
          </p:nvSpPr>
          <p:spPr>
            <a:xfrm>
              <a:off x="974935" y="4168055"/>
              <a:ext cx="91810" cy="83306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50"/>
            <p:cNvSpPr/>
            <p:nvPr/>
          </p:nvSpPr>
          <p:spPr>
            <a:xfrm>
              <a:off x="886876" y="4088145"/>
              <a:ext cx="268123" cy="243367"/>
            </a:xfrm>
            <a:custGeom>
              <a:avLst/>
              <a:gdLst/>
              <a:ahLst/>
              <a:cxnLst/>
              <a:rect l="l" t="t" r="r" b="b"/>
              <a:pathLst>
                <a:path w="382904" h="358139" extrusionOk="0">
                  <a:moveTo>
                    <a:pt x="191312" y="0"/>
                  </a:moveTo>
                  <a:lnTo>
                    <a:pt x="140514" y="6401"/>
                  </a:lnTo>
                  <a:lnTo>
                    <a:pt x="94830" y="24459"/>
                  </a:lnTo>
                  <a:lnTo>
                    <a:pt x="56099" y="52455"/>
                  </a:lnTo>
                  <a:lnTo>
                    <a:pt x="26158" y="88672"/>
                  </a:lnTo>
                  <a:lnTo>
                    <a:pt x="6845" y="131390"/>
                  </a:lnTo>
                  <a:lnTo>
                    <a:pt x="0" y="178892"/>
                  </a:lnTo>
                  <a:lnTo>
                    <a:pt x="6845" y="226388"/>
                  </a:lnTo>
                  <a:lnTo>
                    <a:pt x="26158" y="269103"/>
                  </a:lnTo>
                  <a:lnTo>
                    <a:pt x="56099" y="305317"/>
                  </a:lnTo>
                  <a:lnTo>
                    <a:pt x="94830" y="333312"/>
                  </a:lnTo>
                  <a:lnTo>
                    <a:pt x="140514" y="351370"/>
                  </a:lnTo>
                  <a:lnTo>
                    <a:pt x="191312" y="357771"/>
                  </a:lnTo>
                  <a:lnTo>
                    <a:pt x="242110" y="351370"/>
                  </a:lnTo>
                  <a:lnTo>
                    <a:pt x="287791" y="333312"/>
                  </a:lnTo>
                  <a:lnTo>
                    <a:pt x="291852" y="330377"/>
                  </a:lnTo>
                  <a:lnTo>
                    <a:pt x="191312" y="330377"/>
                  </a:lnTo>
                  <a:lnTo>
                    <a:pt x="140153" y="322641"/>
                  </a:lnTo>
                  <a:lnTo>
                    <a:pt x="95682" y="301110"/>
                  </a:lnTo>
                  <a:lnTo>
                    <a:pt x="60588" y="268299"/>
                  </a:lnTo>
                  <a:lnTo>
                    <a:pt x="37559" y="226721"/>
                  </a:lnTo>
                  <a:lnTo>
                    <a:pt x="29286" y="178892"/>
                  </a:lnTo>
                  <a:lnTo>
                    <a:pt x="37559" y="131056"/>
                  </a:lnTo>
                  <a:lnTo>
                    <a:pt x="60588" y="89475"/>
                  </a:lnTo>
                  <a:lnTo>
                    <a:pt x="95682" y="56661"/>
                  </a:lnTo>
                  <a:lnTo>
                    <a:pt x="140153" y="35129"/>
                  </a:lnTo>
                  <a:lnTo>
                    <a:pt x="191312" y="27393"/>
                  </a:lnTo>
                  <a:lnTo>
                    <a:pt x="291851" y="27393"/>
                  </a:lnTo>
                  <a:lnTo>
                    <a:pt x="287791" y="24459"/>
                  </a:lnTo>
                  <a:lnTo>
                    <a:pt x="242110" y="6401"/>
                  </a:lnTo>
                  <a:lnTo>
                    <a:pt x="191312" y="0"/>
                  </a:lnTo>
                  <a:close/>
                </a:path>
                <a:path w="382904" h="358139" extrusionOk="0">
                  <a:moveTo>
                    <a:pt x="291851" y="27393"/>
                  </a:moveTo>
                  <a:lnTo>
                    <a:pt x="191312" y="27393"/>
                  </a:lnTo>
                  <a:lnTo>
                    <a:pt x="242465" y="35129"/>
                  </a:lnTo>
                  <a:lnTo>
                    <a:pt x="286933" y="56661"/>
                  </a:lnTo>
                  <a:lnTo>
                    <a:pt x="322025" y="89475"/>
                  </a:lnTo>
                  <a:lnTo>
                    <a:pt x="345053" y="131056"/>
                  </a:lnTo>
                  <a:lnTo>
                    <a:pt x="353326" y="178892"/>
                  </a:lnTo>
                  <a:lnTo>
                    <a:pt x="345053" y="226721"/>
                  </a:lnTo>
                  <a:lnTo>
                    <a:pt x="322025" y="268299"/>
                  </a:lnTo>
                  <a:lnTo>
                    <a:pt x="286933" y="301110"/>
                  </a:lnTo>
                  <a:lnTo>
                    <a:pt x="242465" y="322641"/>
                  </a:lnTo>
                  <a:lnTo>
                    <a:pt x="191312" y="330377"/>
                  </a:lnTo>
                  <a:lnTo>
                    <a:pt x="291852" y="330377"/>
                  </a:lnTo>
                  <a:lnTo>
                    <a:pt x="326520" y="305317"/>
                  </a:lnTo>
                  <a:lnTo>
                    <a:pt x="356457" y="269103"/>
                  </a:lnTo>
                  <a:lnTo>
                    <a:pt x="375767" y="226388"/>
                  </a:lnTo>
                  <a:lnTo>
                    <a:pt x="382612" y="178892"/>
                  </a:lnTo>
                  <a:lnTo>
                    <a:pt x="375767" y="131390"/>
                  </a:lnTo>
                  <a:lnTo>
                    <a:pt x="356457" y="88672"/>
                  </a:lnTo>
                  <a:lnTo>
                    <a:pt x="326520" y="52455"/>
                  </a:lnTo>
                  <a:lnTo>
                    <a:pt x="291851" y="273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1011778" y="4032323"/>
              <a:ext cx="205409" cy="185606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0" name="Google Shape;770;p50"/>
          <p:cNvGrpSpPr/>
          <p:nvPr/>
        </p:nvGrpSpPr>
        <p:grpSpPr>
          <a:xfrm>
            <a:off x="1056490" y="2114181"/>
            <a:ext cx="689997" cy="669599"/>
            <a:chOff x="792367" y="1720103"/>
            <a:chExt cx="517498" cy="502199"/>
          </a:xfrm>
        </p:grpSpPr>
        <p:sp>
          <p:nvSpPr>
            <p:cNvPr id="771" name="Google Shape;771;p50"/>
            <p:cNvSpPr/>
            <p:nvPr/>
          </p:nvSpPr>
          <p:spPr>
            <a:xfrm>
              <a:off x="792367" y="1720103"/>
              <a:ext cx="517498" cy="5021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50"/>
            <p:cNvSpPr/>
            <p:nvPr/>
          </p:nvSpPr>
          <p:spPr>
            <a:xfrm>
              <a:off x="906823" y="1958094"/>
              <a:ext cx="290799" cy="151457"/>
            </a:xfrm>
            <a:custGeom>
              <a:avLst/>
              <a:gdLst/>
              <a:ahLst/>
              <a:cxnLst/>
              <a:rect l="l" t="t" r="r" b="b"/>
              <a:pathLst>
                <a:path w="415290" h="222885" extrusionOk="0">
                  <a:moveTo>
                    <a:pt x="66611" y="60667"/>
                  </a:moveTo>
                  <a:lnTo>
                    <a:pt x="62230" y="60680"/>
                  </a:lnTo>
                  <a:lnTo>
                    <a:pt x="60109" y="61569"/>
                  </a:lnTo>
                  <a:lnTo>
                    <a:pt x="812" y="121831"/>
                  </a:lnTo>
                  <a:lnTo>
                    <a:pt x="0" y="123888"/>
                  </a:lnTo>
                  <a:lnTo>
                    <a:pt x="88" y="128142"/>
                  </a:lnTo>
                  <a:lnTo>
                    <a:pt x="1003" y="130162"/>
                  </a:lnTo>
                  <a:lnTo>
                    <a:pt x="99301" y="221792"/>
                  </a:lnTo>
                  <a:lnTo>
                    <a:pt x="101320" y="222529"/>
                  </a:lnTo>
                  <a:lnTo>
                    <a:pt x="105473" y="222529"/>
                  </a:lnTo>
                  <a:lnTo>
                    <a:pt x="107594" y="221716"/>
                  </a:lnTo>
                  <a:lnTo>
                    <a:pt x="125917" y="203314"/>
                  </a:lnTo>
                  <a:lnTo>
                    <a:pt x="103136" y="203314"/>
                  </a:lnTo>
                  <a:lnTo>
                    <a:pt x="19761" y="125590"/>
                  </a:lnTo>
                  <a:lnTo>
                    <a:pt x="64681" y="79946"/>
                  </a:lnTo>
                  <a:lnTo>
                    <a:pt x="97548" y="79946"/>
                  </a:lnTo>
                  <a:lnTo>
                    <a:pt x="101182" y="75568"/>
                  </a:lnTo>
                  <a:lnTo>
                    <a:pt x="102756" y="73926"/>
                  </a:lnTo>
                  <a:lnTo>
                    <a:pt x="81762" y="73926"/>
                  </a:lnTo>
                  <a:lnTo>
                    <a:pt x="68668" y="61480"/>
                  </a:lnTo>
                  <a:lnTo>
                    <a:pt x="66611" y="60667"/>
                  </a:lnTo>
                  <a:close/>
                </a:path>
                <a:path w="415290" h="222885" extrusionOk="0">
                  <a:moveTo>
                    <a:pt x="97548" y="79946"/>
                  </a:moveTo>
                  <a:lnTo>
                    <a:pt x="64681" y="79946"/>
                  </a:lnTo>
                  <a:lnTo>
                    <a:pt x="147561" y="158686"/>
                  </a:lnTo>
                  <a:lnTo>
                    <a:pt x="103136" y="203314"/>
                  </a:lnTo>
                  <a:lnTo>
                    <a:pt x="125917" y="203314"/>
                  </a:lnTo>
                  <a:lnTo>
                    <a:pt x="166446" y="162610"/>
                  </a:lnTo>
                  <a:lnTo>
                    <a:pt x="167284" y="160515"/>
                  </a:lnTo>
                  <a:lnTo>
                    <a:pt x="167208" y="156273"/>
                  </a:lnTo>
                  <a:lnTo>
                    <a:pt x="166306" y="154241"/>
                  </a:lnTo>
                  <a:lnTo>
                    <a:pt x="159905" y="148158"/>
                  </a:lnTo>
                  <a:lnTo>
                    <a:pt x="177736" y="146176"/>
                  </a:lnTo>
                  <a:lnTo>
                    <a:pt x="184569" y="145783"/>
                  </a:lnTo>
                  <a:lnTo>
                    <a:pt x="289534" y="145783"/>
                  </a:lnTo>
                  <a:lnTo>
                    <a:pt x="301043" y="145144"/>
                  </a:lnTo>
                  <a:lnTo>
                    <a:pt x="311619" y="143233"/>
                  </a:lnTo>
                  <a:lnTo>
                    <a:pt x="321224" y="140061"/>
                  </a:lnTo>
                  <a:lnTo>
                    <a:pt x="329819" y="135635"/>
                  </a:lnTo>
                  <a:lnTo>
                    <a:pt x="332583" y="133756"/>
                  </a:lnTo>
                  <a:lnTo>
                    <a:pt x="144741" y="133756"/>
                  </a:lnTo>
                  <a:lnTo>
                    <a:pt x="93624" y="85191"/>
                  </a:lnTo>
                  <a:lnTo>
                    <a:pt x="96848" y="80790"/>
                  </a:lnTo>
                  <a:lnTo>
                    <a:pt x="97548" y="79946"/>
                  </a:lnTo>
                  <a:close/>
                </a:path>
                <a:path w="415290" h="222885" extrusionOk="0">
                  <a:moveTo>
                    <a:pt x="409904" y="15995"/>
                  </a:moveTo>
                  <a:lnTo>
                    <a:pt x="381160" y="15995"/>
                  </a:lnTo>
                  <a:lnTo>
                    <a:pt x="388035" y="17600"/>
                  </a:lnTo>
                  <a:lnTo>
                    <a:pt x="393839" y="21234"/>
                  </a:lnTo>
                  <a:lnTo>
                    <a:pt x="397268" y="24333"/>
                  </a:lnTo>
                  <a:lnTo>
                    <a:pt x="401878" y="30848"/>
                  </a:lnTo>
                  <a:lnTo>
                    <a:pt x="325958" y="118287"/>
                  </a:lnTo>
                  <a:lnTo>
                    <a:pt x="289534" y="129819"/>
                  </a:lnTo>
                  <a:lnTo>
                    <a:pt x="183946" y="129819"/>
                  </a:lnTo>
                  <a:lnTo>
                    <a:pt x="176479" y="130238"/>
                  </a:lnTo>
                  <a:lnTo>
                    <a:pt x="144741" y="133756"/>
                  </a:lnTo>
                  <a:lnTo>
                    <a:pt x="332583" y="133756"/>
                  </a:lnTo>
                  <a:lnTo>
                    <a:pt x="406666" y="49999"/>
                  </a:lnTo>
                  <a:lnTo>
                    <a:pt x="414675" y="29049"/>
                  </a:lnTo>
                  <a:lnTo>
                    <a:pt x="411994" y="18708"/>
                  </a:lnTo>
                  <a:lnTo>
                    <a:pt x="409904" y="15995"/>
                  </a:lnTo>
                  <a:close/>
                </a:path>
                <a:path w="415290" h="222885" extrusionOk="0">
                  <a:moveTo>
                    <a:pt x="304598" y="47538"/>
                  </a:moveTo>
                  <a:lnTo>
                    <a:pt x="161627" y="47538"/>
                  </a:lnTo>
                  <a:lnTo>
                    <a:pt x="179489" y="50380"/>
                  </a:lnTo>
                  <a:lnTo>
                    <a:pt x="189105" y="52635"/>
                  </a:lnTo>
                  <a:lnTo>
                    <a:pt x="198940" y="54251"/>
                  </a:lnTo>
                  <a:lnTo>
                    <a:pt x="208958" y="55224"/>
                  </a:lnTo>
                  <a:lnTo>
                    <a:pt x="219125" y="55549"/>
                  </a:lnTo>
                  <a:lnTo>
                    <a:pt x="295262" y="55549"/>
                  </a:lnTo>
                  <a:lnTo>
                    <a:pt x="298361" y="65379"/>
                  </a:lnTo>
                  <a:lnTo>
                    <a:pt x="298311" y="75568"/>
                  </a:lnTo>
                  <a:lnTo>
                    <a:pt x="296964" y="79463"/>
                  </a:lnTo>
                  <a:lnTo>
                    <a:pt x="291909" y="85293"/>
                  </a:lnTo>
                  <a:lnTo>
                    <a:pt x="288163" y="86829"/>
                  </a:lnTo>
                  <a:lnTo>
                    <a:pt x="222732" y="86829"/>
                  </a:lnTo>
                  <a:lnTo>
                    <a:pt x="219075" y="90411"/>
                  </a:lnTo>
                  <a:lnTo>
                    <a:pt x="219075" y="99237"/>
                  </a:lnTo>
                  <a:lnTo>
                    <a:pt x="222732" y="102806"/>
                  </a:lnTo>
                  <a:lnTo>
                    <a:pt x="283413" y="102806"/>
                  </a:lnTo>
                  <a:lnTo>
                    <a:pt x="290294" y="102138"/>
                  </a:lnTo>
                  <a:lnTo>
                    <a:pt x="314655" y="72250"/>
                  </a:lnTo>
                  <a:lnTo>
                    <a:pt x="333342" y="54152"/>
                  </a:lnTo>
                  <a:lnTo>
                    <a:pt x="310146" y="54152"/>
                  </a:lnTo>
                  <a:lnTo>
                    <a:pt x="309232" y="52616"/>
                  </a:lnTo>
                  <a:lnTo>
                    <a:pt x="308190" y="51155"/>
                  </a:lnTo>
                  <a:lnTo>
                    <a:pt x="307035" y="49796"/>
                  </a:lnTo>
                  <a:lnTo>
                    <a:pt x="304598" y="47538"/>
                  </a:lnTo>
                  <a:close/>
                </a:path>
                <a:path w="415290" h="222885" extrusionOk="0">
                  <a:moveTo>
                    <a:pt x="162153" y="31600"/>
                  </a:moveTo>
                  <a:lnTo>
                    <a:pt x="121376" y="40044"/>
                  </a:lnTo>
                  <a:lnTo>
                    <a:pt x="90366" y="63441"/>
                  </a:lnTo>
                  <a:lnTo>
                    <a:pt x="81762" y="73926"/>
                  </a:lnTo>
                  <a:lnTo>
                    <a:pt x="102756" y="73926"/>
                  </a:lnTo>
                  <a:lnTo>
                    <a:pt x="106624" y="69893"/>
                  </a:lnTo>
                  <a:lnTo>
                    <a:pt x="113169" y="64134"/>
                  </a:lnTo>
                  <a:lnTo>
                    <a:pt x="128409" y="54426"/>
                  </a:lnTo>
                  <a:lnTo>
                    <a:pt x="144581" y="48890"/>
                  </a:lnTo>
                  <a:lnTo>
                    <a:pt x="161627" y="47538"/>
                  </a:lnTo>
                  <a:lnTo>
                    <a:pt x="304598" y="47538"/>
                  </a:lnTo>
                  <a:lnTo>
                    <a:pt x="302310" y="45418"/>
                  </a:lnTo>
                  <a:lnTo>
                    <a:pt x="296748" y="42213"/>
                  </a:lnTo>
                  <a:lnTo>
                    <a:pt x="290490" y="40243"/>
                  </a:lnTo>
                  <a:lnTo>
                    <a:pt x="283679" y="39573"/>
                  </a:lnTo>
                  <a:lnTo>
                    <a:pt x="219125" y="39573"/>
                  </a:lnTo>
                  <a:lnTo>
                    <a:pt x="210060" y="39283"/>
                  </a:lnTo>
                  <a:lnTo>
                    <a:pt x="201137" y="38419"/>
                  </a:lnTo>
                  <a:lnTo>
                    <a:pt x="192388" y="36985"/>
                  </a:lnTo>
                  <a:lnTo>
                    <a:pt x="183845" y="34988"/>
                  </a:lnTo>
                  <a:lnTo>
                    <a:pt x="162153" y="31600"/>
                  </a:lnTo>
                  <a:close/>
                </a:path>
                <a:path w="415290" h="222885" extrusionOk="0">
                  <a:moveTo>
                    <a:pt x="381736" y="0"/>
                  </a:moveTo>
                  <a:lnTo>
                    <a:pt x="310146" y="54152"/>
                  </a:lnTo>
                  <a:lnTo>
                    <a:pt x="333342" y="54152"/>
                  </a:lnTo>
                  <a:lnTo>
                    <a:pt x="367766" y="20815"/>
                  </a:lnTo>
                  <a:lnTo>
                    <a:pt x="374106" y="16905"/>
                  </a:lnTo>
                  <a:lnTo>
                    <a:pt x="381160" y="15995"/>
                  </a:lnTo>
                  <a:lnTo>
                    <a:pt x="409904" y="15995"/>
                  </a:lnTo>
                  <a:lnTo>
                    <a:pt x="404901" y="9499"/>
                  </a:lnTo>
                  <a:lnTo>
                    <a:pt x="398691" y="3898"/>
                  </a:lnTo>
                  <a:lnTo>
                    <a:pt x="390245" y="431"/>
                  </a:lnTo>
                  <a:lnTo>
                    <a:pt x="381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50"/>
            <p:cNvSpPr txBox="1"/>
            <p:nvPr/>
          </p:nvSpPr>
          <p:spPr>
            <a:xfrm>
              <a:off x="998394" y="1791707"/>
              <a:ext cx="107604" cy="210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500" rIns="0" bIns="0" anchor="t" anchorCtr="0">
              <a:spAutoFit/>
            </a:bodyPr>
            <a:lstStyle/>
            <a:p>
              <a:pPr marL="16933">
                <a:buClr>
                  <a:srgbClr val="000000"/>
                </a:buClr>
                <a:buSzPts val="1300"/>
              </a:pPr>
              <a:r>
                <a:rPr lang="en-GB" sz="1733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$</a:t>
              </a:r>
              <a:endParaRPr sz="1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4" name="Google Shape;774;p50"/>
          <p:cNvSpPr txBox="1"/>
          <p:nvPr/>
        </p:nvSpPr>
        <p:spPr>
          <a:xfrm>
            <a:off x="1056490" y="663767"/>
            <a:ext cx="4631078" cy="998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>
              <a:buClr>
                <a:schemeClr val="dk1"/>
              </a:buClr>
              <a:buSzPts val="1400"/>
            </a:pPr>
            <a:r>
              <a:rPr lang="en-GB" sz="3200" b="1" dirty="0">
                <a:solidFill>
                  <a:srgbClr val="E35525"/>
                </a:solidFill>
                <a:latin typeface="Montserrat"/>
                <a:ea typeface="Montserrat"/>
                <a:cs typeface="Montserrat"/>
                <a:sym typeface="Montserrat"/>
              </a:rPr>
              <a:t>OUR CORE </a:t>
            </a:r>
            <a:endParaRPr sz="3200" dirty="0"/>
          </a:p>
          <a:p>
            <a:pPr marL="16933">
              <a:buClr>
                <a:schemeClr val="dk1"/>
              </a:buClr>
              <a:buSzPts val="1400"/>
            </a:pPr>
            <a:r>
              <a:rPr lang="en-GB" sz="3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SOLUTION ADDRESS</a:t>
            </a:r>
            <a:endParaRPr sz="32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5" name="Google Shape;775;p50"/>
          <p:cNvSpPr/>
          <p:nvPr/>
        </p:nvSpPr>
        <p:spPr>
          <a:xfrm>
            <a:off x="9330526" y="1"/>
            <a:ext cx="2861700" cy="1821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50"/>
          <p:cNvSpPr/>
          <p:nvPr/>
        </p:nvSpPr>
        <p:spPr>
          <a:xfrm rot="5400000">
            <a:off x="-3382800" y="3376200"/>
            <a:ext cx="6871200" cy="105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7" name="Google Shape;777;p5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221502" y="5761674"/>
            <a:ext cx="1548837" cy="109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 descr="Mojaloop Documentation">
            <a:extLst>
              <a:ext uri="{FF2B5EF4-FFF2-40B4-BE49-F238E27FC236}">
                <a16:creationId xmlns:a16="http://schemas.microsoft.com/office/drawing/2014/main" id="{2E593CB8-A265-8590-B7E8-A85358163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11" y="6274191"/>
            <a:ext cx="1418081" cy="37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2"/>
          <p:cNvSpPr txBox="1">
            <a:spLocks noGrp="1"/>
          </p:cNvSpPr>
          <p:nvPr>
            <p:ph type="title"/>
          </p:nvPr>
        </p:nvSpPr>
        <p:spPr>
          <a:xfrm>
            <a:off x="782027" y="454702"/>
            <a:ext cx="3986003" cy="4908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10600" rIns="0" bIns="0" rtlCol="0" anchor="t" anchorCtr="0">
            <a:spAutoFit/>
          </a:bodyPr>
          <a:lstStyle/>
          <a:p>
            <a:pPr marL="16933">
              <a:lnSpc>
                <a:spcPct val="76900"/>
              </a:lnSpc>
              <a:spcBef>
                <a:spcPts val="0"/>
              </a:spcBef>
              <a:buSzPts val="1400"/>
            </a:pPr>
            <a:r>
              <a:rPr lang="en-GB" sz="3200" b="1" dirty="0">
                <a:solidFill>
                  <a:srgbClr val="202B48"/>
                </a:solidFill>
                <a:latin typeface="Montserrat"/>
                <a:ea typeface="Montserrat"/>
                <a:cs typeface="Montserrat"/>
                <a:sym typeface="Montserrat"/>
              </a:rPr>
              <a:t>OUR </a:t>
            </a:r>
            <a:r>
              <a:rPr lang="en-GB" sz="3200" b="1" dirty="0">
                <a:solidFill>
                  <a:srgbClr val="E35525"/>
                </a:solidFill>
                <a:latin typeface="Montserrat"/>
                <a:ea typeface="Montserrat"/>
                <a:cs typeface="Montserrat"/>
                <a:sym typeface="Montserrat"/>
              </a:rPr>
              <a:t>PRODUCTS</a:t>
            </a:r>
            <a:endParaRPr sz="3200" b="1" dirty="0">
              <a:solidFill>
                <a:srgbClr val="E35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6" name="Google Shape;796;p52"/>
          <p:cNvSpPr txBox="1"/>
          <p:nvPr/>
        </p:nvSpPr>
        <p:spPr>
          <a:xfrm>
            <a:off x="801509" y="2273737"/>
            <a:ext cx="2257779" cy="66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533" rIns="0" bIns="0" anchor="t" anchorCtr="0">
            <a:spAutoFit/>
          </a:bodyPr>
          <a:lstStyle/>
          <a:p>
            <a:pPr marL="16933" algn="ctr"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Pensions/ Insurance Contribution (Banked &amp;  unbanked)</a:t>
            </a:r>
            <a:endParaRPr sz="1333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7" name="Google Shape;797;p52"/>
          <p:cNvSpPr txBox="1"/>
          <p:nvPr/>
        </p:nvSpPr>
        <p:spPr>
          <a:xfrm>
            <a:off x="6517646" y="4191222"/>
            <a:ext cx="2030696" cy="457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e-TAX</a:t>
            </a:r>
            <a:endParaRPr sz="1333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6933" algn="ctr">
              <a:spcBef>
                <a:spcPts val="133"/>
              </a:spcBef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Domestic &amp;  Customs</a:t>
            </a:r>
            <a:endParaRPr sz="1333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8" name="Google Shape;798;p52"/>
          <p:cNvSpPr txBox="1"/>
          <p:nvPr/>
        </p:nvSpPr>
        <p:spPr>
          <a:xfrm>
            <a:off x="6935340" y="2273737"/>
            <a:ext cx="1195308" cy="21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Road Tolling</a:t>
            </a:r>
            <a:endParaRPr sz="1333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9" name="Google Shape;799;p52"/>
          <p:cNvSpPr txBox="1"/>
          <p:nvPr/>
        </p:nvSpPr>
        <p:spPr>
          <a:xfrm>
            <a:off x="1061186" y="6082923"/>
            <a:ext cx="1753266" cy="459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533" rIns="0" bIns="0" anchor="t" anchorCtr="0">
            <a:spAutoFit/>
          </a:bodyPr>
          <a:lstStyle/>
          <a:p>
            <a:pPr marL="16933" algn="ctr"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Mobile &amp;  E-Wallet/ USSD</a:t>
            </a:r>
            <a:endParaRPr sz="1333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0" name="Google Shape;800;p52"/>
          <p:cNvSpPr txBox="1"/>
          <p:nvPr/>
        </p:nvSpPr>
        <p:spPr>
          <a:xfrm>
            <a:off x="666676" y="4191223"/>
            <a:ext cx="2477147" cy="47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533" rIns="0" bIns="0" anchor="t" anchorCtr="0">
            <a:spAutoFit/>
          </a:bodyPr>
          <a:lstStyle/>
          <a:p>
            <a:pPr marL="16933" algn="ctr">
              <a:buClr>
                <a:srgbClr val="000000"/>
              </a:buClr>
              <a:buSzPts val="1000"/>
            </a:pPr>
            <a:r>
              <a:rPr lang="en-GB" sz="1400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Payments/  Integration/Aggregation </a:t>
            </a:r>
            <a:endParaRPr sz="1400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1" name="Google Shape;801;p52"/>
          <p:cNvSpPr txBox="1"/>
          <p:nvPr/>
        </p:nvSpPr>
        <p:spPr>
          <a:xfrm>
            <a:off x="6261647" y="6082923"/>
            <a:ext cx="2542695" cy="459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533" rIns="0" bIns="0" anchor="t" anchorCtr="0">
            <a:spAutoFit/>
          </a:bodyPr>
          <a:lstStyle/>
          <a:p>
            <a:pPr marL="16933" algn="ctr"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Funds Transfer  &amp; Cheque  Imaging  clearing System</a:t>
            </a:r>
            <a:endParaRPr sz="1333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52"/>
          <p:cNvSpPr txBox="1"/>
          <p:nvPr/>
        </p:nvSpPr>
        <p:spPr>
          <a:xfrm>
            <a:off x="3520434" y="2273738"/>
            <a:ext cx="2765486" cy="69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533" rIns="0" bIns="0" anchor="t" anchorCtr="0">
            <a:spAutoFit/>
          </a:bodyPr>
          <a:lstStyle/>
          <a:p>
            <a:pPr marL="16933" algn="ctr">
              <a:buClr>
                <a:srgbClr val="000000"/>
              </a:buClr>
              <a:buSzPts val="1000"/>
            </a:pPr>
            <a:r>
              <a:rPr lang="en-GB" sz="1400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Cooperatives Development Management &amp; Disbursement/ CDF</a:t>
            </a:r>
            <a:endParaRPr sz="1400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03" name="Google Shape;803;p52"/>
          <p:cNvGrpSpPr/>
          <p:nvPr/>
        </p:nvGrpSpPr>
        <p:grpSpPr>
          <a:xfrm>
            <a:off x="4315861" y="1193310"/>
            <a:ext cx="999107" cy="955275"/>
            <a:chOff x="3030247" y="1039936"/>
            <a:chExt cx="749330" cy="595472"/>
          </a:xfrm>
        </p:grpSpPr>
        <p:sp>
          <p:nvSpPr>
            <p:cNvPr id="804" name="Google Shape;804;p52"/>
            <p:cNvSpPr/>
            <p:nvPr/>
          </p:nvSpPr>
          <p:spPr>
            <a:xfrm>
              <a:off x="3160175" y="1143194"/>
              <a:ext cx="489780" cy="389215"/>
            </a:xfrm>
            <a:custGeom>
              <a:avLst/>
              <a:gdLst/>
              <a:ahLst/>
              <a:cxnLst/>
              <a:rect l="l" t="t" r="r" b="b"/>
              <a:pathLst>
                <a:path w="572770" h="572769" extrusionOk="0">
                  <a:moveTo>
                    <a:pt x="286105" y="0"/>
                  </a:moveTo>
                  <a:lnTo>
                    <a:pt x="239697" y="3744"/>
                  </a:lnTo>
                  <a:lnTo>
                    <a:pt x="195673" y="14585"/>
                  </a:lnTo>
                  <a:lnTo>
                    <a:pt x="154622" y="31934"/>
                  </a:lnTo>
                  <a:lnTo>
                    <a:pt x="117134" y="55201"/>
                  </a:lnTo>
                  <a:lnTo>
                    <a:pt x="83797" y="83797"/>
                  </a:lnTo>
                  <a:lnTo>
                    <a:pt x="55201" y="117134"/>
                  </a:lnTo>
                  <a:lnTo>
                    <a:pt x="31934" y="154622"/>
                  </a:lnTo>
                  <a:lnTo>
                    <a:pt x="14585" y="195673"/>
                  </a:lnTo>
                  <a:lnTo>
                    <a:pt x="3744" y="239697"/>
                  </a:lnTo>
                  <a:lnTo>
                    <a:pt x="0" y="286105"/>
                  </a:lnTo>
                  <a:lnTo>
                    <a:pt x="3744" y="332514"/>
                  </a:lnTo>
                  <a:lnTo>
                    <a:pt x="14585" y="376539"/>
                  </a:lnTo>
                  <a:lnTo>
                    <a:pt x="31934" y="417591"/>
                  </a:lnTo>
                  <a:lnTo>
                    <a:pt x="55201" y="455081"/>
                  </a:lnTo>
                  <a:lnTo>
                    <a:pt x="83797" y="488419"/>
                  </a:lnTo>
                  <a:lnTo>
                    <a:pt x="117134" y="517018"/>
                  </a:lnTo>
                  <a:lnTo>
                    <a:pt x="154622" y="540286"/>
                  </a:lnTo>
                  <a:lnTo>
                    <a:pt x="195673" y="557636"/>
                  </a:lnTo>
                  <a:lnTo>
                    <a:pt x="239697" y="568478"/>
                  </a:lnTo>
                  <a:lnTo>
                    <a:pt x="286105" y="572223"/>
                  </a:lnTo>
                  <a:lnTo>
                    <a:pt x="332517" y="568478"/>
                  </a:lnTo>
                  <a:lnTo>
                    <a:pt x="376543" y="557636"/>
                  </a:lnTo>
                  <a:lnTo>
                    <a:pt x="417596" y="540286"/>
                  </a:lnTo>
                  <a:lnTo>
                    <a:pt x="455086" y="517018"/>
                  </a:lnTo>
                  <a:lnTo>
                    <a:pt x="488424" y="488419"/>
                  </a:lnTo>
                  <a:lnTo>
                    <a:pt x="517021" y="455081"/>
                  </a:lnTo>
                  <a:lnTo>
                    <a:pt x="540289" y="417591"/>
                  </a:lnTo>
                  <a:lnTo>
                    <a:pt x="557638" y="376539"/>
                  </a:lnTo>
                  <a:lnTo>
                    <a:pt x="568479" y="332514"/>
                  </a:lnTo>
                  <a:lnTo>
                    <a:pt x="572223" y="286105"/>
                  </a:lnTo>
                  <a:lnTo>
                    <a:pt x="568479" y="239697"/>
                  </a:lnTo>
                  <a:lnTo>
                    <a:pt x="557638" y="195673"/>
                  </a:lnTo>
                  <a:lnTo>
                    <a:pt x="540289" y="154622"/>
                  </a:lnTo>
                  <a:lnTo>
                    <a:pt x="517021" y="117134"/>
                  </a:lnTo>
                  <a:lnTo>
                    <a:pt x="488424" y="83797"/>
                  </a:lnTo>
                  <a:lnTo>
                    <a:pt x="455086" y="55201"/>
                  </a:lnTo>
                  <a:lnTo>
                    <a:pt x="417596" y="31934"/>
                  </a:lnTo>
                  <a:lnTo>
                    <a:pt x="376543" y="14585"/>
                  </a:lnTo>
                  <a:lnTo>
                    <a:pt x="332517" y="3744"/>
                  </a:lnTo>
                  <a:lnTo>
                    <a:pt x="286105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2"/>
            <p:cNvSpPr/>
            <p:nvPr/>
          </p:nvSpPr>
          <p:spPr>
            <a:xfrm>
              <a:off x="3030247" y="1039936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7" y="853764"/>
                  </a:lnTo>
                  <a:lnTo>
                    <a:pt x="613042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42" y="36779"/>
                  </a:lnTo>
                  <a:lnTo>
                    <a:pt x="576377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42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2" y="839355"/>
                  </a:lnTo>
                  <a:lnTo>
                    <a:pt x="658993" y="816239"/>
                  </a:lnTo>
                  <a:lnTo>
                    <a:pt x="696614" y="791501"/>
                  </a:lnTo>
                  <a:lnTo>
                    <a:pt x="731418" y="763138"/>
                  </a:lnTo>
                  <a:lnTo>
                    <a:pt x="763137" y="731420"/>
                  </a:lnTo>
                  <a:lnTo>
                    <a:pt x="791500" y="696617"/>
                  </a:lnTo>
                  <a:lnTo>
                    <a:pt x="816238" y="658996"/>
                  </a:lnTo>
                  <a:lnTo>
                    <a:pt x="837083" y="618829"/>
                  </a:lnTo>
                  <a:lnTo>
                    <a:pt x="853764" y="576384"/>
                  </a:lnTo>
                  <a:lnTo>
                    <a:pt x="866012" y="531930"/>
                  </a:lnTo>
                  <a:lnTo>
                    <a:pt x="873559" y="485736"/>
                  </a:lnTo>
                  <a:lnTo>
                    <a:pt x="876134" y="438073"/>
                  </a:lnTo>
                  <a:lnTo>
                    <a:pt x="873559" y="390408"/>
                  </a:lnTo>
                  <a:lnTo>
                    <a:pt x="866012" y="344213"/>
                  </a:lnTo>
                  <a:lnTo>
                    <a:pt x="853764" y="299757"/>
                  </a:lnTo>
                  <a:lnTo>
                    <a:pt x="837083" y="257310"/>
                  </a:lnTo>
                  <a:lnTo>
                    <a:pt x="816238" y="217141"/>
                  </a:lnTo>
                  <a:lnTo>
                    <a:pt x="791500" y="179520"/>
                  </a:lnTo>
                  <a:lnTo>
                    <a:pt x="763137" y="144715"/>
                  </a:lnTo>
                  <a:lnTo>
                    <a:pt x="731418" y="112997"/>
                  </a:lnTo>
                  <a:lnTo>
                    <a:pt x="696614" y="84634"/>
                  </a:lnTo>
                  <a:lnTo>
                    <a:pt x="658993" y="59896"/>
                  </a:lnTo>
                  <a:lnTo>
                    <a:pt x="618824" y="39051"/>
                  </a:lnTo>
                  <a:lnTo>
                    <a:pt x="613042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52"/>
            <p:cNvSpPr/>
            <p:nvPr/>
          </p:nvSpPr>
          <p:spPr>
            <a:xfrm>
              <a:off x="3227516" y="1339148"/>
              <a:ext cx="355117" cy="151457"/>
            </a:xfrm>
            <a:custGeom>
              <a:avLst/>
              <a:gdLst/>
              <a:ahLst/>
              <a:cxnLst/>
              <a:rect l="l" t="t" r="r" b="b"/>
              <a:pathLst>
                <a:path w="415289" h="222885" extrusionOk="0">
                  <a:moveTo>
                    <a:pt x="66611" y="60667"/>
                  </a:moveTo>
                  <a:lnTo>
                    <a:pt x="62230" y="60680"/>
                  </a:lnTo>
                  <a:lnTo>
                    <a:pt x="60109" y="61569"/>
                  </a:lnTo>
                  <a:lnTo>
                    <a:pt x="812" y="121831"/>
                  </a:lnTo>
                  <a:lnTo>
                    <a:pt x="0" y="123888"/>
                  </a:lnTo>
                  <a:lnTo>
                    <a:pt x="88" y="128142"/>
                  </a:lnTo>
                  <a:lnTo>
                    <a:pt x="1003" y="130162"/>
                  </a:lnTo>
                  <a:lnTo>
                    <a:pt x="99301" y="221792"/>
                  </a:lnTo>
                  <a:lnTo>
                    <a:pt x="101320" y="222529"/>
                  </a:lnTo>
                  <a:lnTo>
                    <a:pt x="105473" y="222529"/>
                  </a:lnTo>
                  <a:lnTo>
                    <a:pt x="107594" y="221716"/>
                  </a:lnTo>
                  <a:lnTo>
                    <a:pt x="125917" y="203314"/>
                  </a:lnTo>
                  <a:lnTo>
                    <a:pt x="103136" y="203314"/>
                  </a:lnTo>
                  <a:lnTo>
                    <a:pt x="19761" y="125590"/>
                  </a:lnTo>
                  <a:lnTo>
                    <a:pt x="64681" y="79946"/>
                  </a:lnTo>
                  <a:lnTo>
                    <a:pt x="97548" y="79946"/>
                  </a:lnTo>
                  <a:lnTo>
                    <a:pt x="101182" y="75568"/>
                  </a:lnTo>
                  <a:lnTo>
                    <a:pt x="102756" y="73926"/>
                  </a:lnTo>
                  <a:lnTo>
                    <a:pt x="81762" y="73926"/>
                  </a:lnTo>
                  <a:lnTo>
                    <a:pt x="68668" y="61480"/>
                  </a:lnTo>
                  <a:lnTo>
                    <a:pt x="66611" y="60667"/>
                  </a:lnTo>
                  <a:close/>
                </a:path>
                <a:path w="415289" h="222885" extrusionOk="0">
                  <a:moveTo>
                    <a:pt x="97548" y="79946"/>
                  </a:moveTo>
                  <a:lnTo>
                    <a:pt x="64681" y="79946"/>
                  </a:lnTo>
                  <a:lnTo>
                    <a:pt x="147561" y="158686"/>
                  </a:lnTo>
                  <a:lnTo>
                    <a:pt x="103136" y="203314"/>
                  </a:lnTo>
                  <a:lnTo>
                    <a:pt x="125917" y="203314"/>
                  </a:lnTo>
                  <a:lnTo>
                    <a:pt x="166446" y="162610"/>
                  </a:lnTo>
                  <a:lnTo>
                    <a:pt x="167284" y="160515"/>
                  </a:lnTo>
                  <a:lnTo>
                    <a:pt x="167208" y="156273"/>
                  </a:lnTo>
                  <a:lnTo>
                    <a:pt x="166306" y="154241"/>
                  </a:lnTo>
                  <a:lnTo>
                    <a:pt x="159905" y="148158"/>
                  </a:lnTo>
                  <a:lnTo>
                    <a:pt x="177736" y="146176"/>
                  </a:lnTo>
                  <a:lnTo>
                    <a:pt x="184569" y="145783"/>
                  </a:lnTo>
                  <a:lnTo>
                    <a:pt x="289534" y="145783"/>
                  </a:lnTo>
                  <a:lnTo>
                    <a:pt x="301043" y="145144"/>
                  </a:lnTo>
                  <a:lnTo>
                    <a:pt x="311619" y="143233"/>
                  </a:lnTo>
                  <a:lnTo>
                    <a:pt x="321224" y="140061"/>
                  </a:lnTo>
                  <a:lnTo>
                    <a:pt x="329819" y="135635"/>
                  </a:lnTo>
                  <a:lnTo>
                    <a:pt x="332583" y="133756"/>
                  </a:lnTo>
                  <a:lnTo>
                    <a:pt x="144741" y="133756"/>
                  </a:lnTo>
                  <a:lnTo>
                    <a:pt x="93624" y="85191"/>
                  </a:lnTo>
                  <a:lnTo>
                    <a:pt x="96848" y="80790"/>
                  </a:lnTo>
                  <a:lnTo>
                    <a:pt x="97548" y="79946"/>
                  </a:lnTo>
                  <a:close/>
                </a:path>
                <a:path w="415289" h="222885" extrusionOk="0">
                  <a:moveTo>
                    <a:pt x="409904" y="15995"/>
                  </a:moveTo>
                  <a:lnTo>
                    <a:pt x="381160" y="15995"/>
                  </a:lnTo>
                  <a:lnTo>
                    <a:pt x="388035" y="17600"/>
                  </a:lnTo>
                  <a:lnTo>
                    <a:pt x="393839" y="21234"/>
                  </a:lnTo>
                  <a:lnTo>
                    <a:pt x="397268" y="24333"/>
                  </a:lnTo>
                  <a:lnTo>
                    <a:pt x="401878" y="30848"/>
                  </a:lnTo>
                  <a:lnTo>
                    <a:pt x="325958" y="118287"/>
                  </a:lnTo>
                  <a:lnTo>
                    <a:pt x="289534" y="129819"/>
                  </a:lnTo>
                  <a:lnTo>
                    <a:pt x="183946" y="129819"/>
                  </a:lnTo>
                  <a:lnTo>
                    <a:pt x="176479" y="130238"/>
                  </a:lnTo>
                  <a:lnTo>
                    <a:pt x="144741" y="133756"/>
                  </a:lnTo>
                  <a:lnTo>
                    <a:pt x="332583" y="133756"/>
                  </a:lnTo>
                  <a:lnTo>
                    <a:pt x="406666" y="49999"/>
                  </a:lnTo>
                  <a:lnTo>
                    <a:pt x="414675" y="29049"/>
                  </a:lnTo>
                  <a:lnTo>
                    <a:pt x="411994" y="18708"/>
                  </a:lnTo>
                  <a:lnTo>
                    <a:pt x="409904" y="15995"/>
                  </a:lnTo>
                  <a:close/>
                </a:path>
                <a:path w="415289" h="222885" extrusionOk="0">
                  <a:moveTo>
                    <a:pt x="304598" y="47538"/>
                  </a:moveTo>
                  <a:lnTo>
                    <a:pt x="161627" y="47538"/>
                  </a:lnTo>
                  <a:lnTo>
                    <a:pt x="179489" y="50380"/>
                  </a:lnTo>
                  <a:lnTo>
                    <a:pt x="189105" y="52635"/>
                  </a:lnTo>
                  <a:lnTo>
                    <a:pt x="198940" y="54251"/>
                  </a:lnTo>
                  <a:lnTo>
                    <a:pt x="208958" y="55224"/>
                  </a:lnTo>
                  <a:lnTo>
                    <a:pt x="219125" y="55549"/>
                  </a:lnTo>
                  <a:lnTo>
                    <a:pt x="295262" y="55549"/>
                  </a:lnTo>
                  <a:lnTo>
                    <a:pt x="298361" y="65379"/>
                  </a:lnTo>
                  <a:lnTo>
                    <a:pt x="298311" y="75568"/>
                  </a:lnTo>
                  <a:lnTo>
                    <a:pt x="296964" y="79463"/>
                  </a:lnTo>
                  <a:lnTo>
                    <a:pt x="291909" y="85293"/>
                  </a:lnTo>
                  <a:lnTo>
                    <a:pt x="288163" y="86829"/>
                  </a:lnTo>
                  <a:lnTo>
                    <a:pt x="222732" y="86829"/>
                  </a:lnTo>
                  <a:lnTo>
                    <a:pt x="219075" y="90411"/>
                  </a:lnTo>
                  <a:lnTo>
                    <a:pt x="219075" y="99237"/>
                  </a:lnTo>
                  <a:lnTo>
                    <a:pt x="222732" y="102806"/>
                  </a:lnTo>
                  <a:lnTo>
                    <a:pt x="283413" y="102806"/>
                  </a:lnTo>
                  <a:lnTo>
                    <a:pt x="290294" y="102138"/>
                  </a:lnTo>
                  <a:lnTo>
                    <a:pt x="314655" y="72250"/>
                  </a:lnTo>
                  <a:lnTo>
                    <a:pt x="333342" y="54152"/>
                  </a:lnTo>
                  <a:lnTo>
                    <a:pt x="310146" y="54152"/>
                  </a:lnTo>
                  <a:lnTo>
                    <a:pt x="309232" y="52616"/>
                  </a:lnTo>
                  <a:lnTo>
                    <a:pt x="308190" y="51155"/>
                  </a:lnTo>
                  <a:lnTo>
                    <a:pt x="307035" y="49796"/>
                  </a:lnTo>
                  <a:lnTo>
                    <a:pt x="304598" y="47538"/>
                  </a:lnTo>
                  <a:close/>
                </a:path>
                <a:path w="415289" h="222885" extrusionOk="0">
                  <a:moveTo>
                    <a:pt x="162153" y="31600"/>
                  </a:moveTo>
                  <a:lnTo>
                    <a:pt x="121376" y="40044"/>
                  </a:lnTo>
                  <a:lnTo>
                    <a:pt x="90366" y="63441"/>
                  </a:lnTo>
                  <a:lnTo>
                    <a:pt x="81762" y="73926"/>
                  </a:lnTo>
                  <a:lnTo>
                    <a:pt x="102756" y="73926"/>
                  </a:lnTo>
                  <a:lnTo>
                    <a:pt x="106624" y="69893"/>
                  </a:lnTo>
                  <a:lnTo>
                    <a:pt x="113169" y="64134"/>
                  </a:lnTo>
                  <a:lnTo>
                    <a:pt x="128409" y="54426"/>
                  </a:lnTo>
                  <a:lnTo>
                    <a:pt x="144581" y="48890"/>
                  </a:lnTo>
                  <a:lnTo>
                    <a:pt x="161627" y="47538"/>
                  </a:lnTo>
                  <a:lnTo>
                    <a:pt x="304598" y="47538"/>
                  </a:lnTo>
                  <a:lnTo>
                    <a:pt x="302310" y="45418"/>
                  </a:lnTo>
                  <a:lnTo>
                    <a:pt x="296748" y="42213"/>
                  </a:lnTo>
                  <a:lnTo>
                    <a:pt x="290490" y="40243"/>
                  </a:lnTo>
                  <a:lnTo>
                    <a:pt x="283679" y="39573"/>
                  </a:lnTo>
                  <a:lnTo>
                    <a:pt x="219125" y="39573"/>
                  </a:lnTo>
                  <a:lnTo>
                    <a:pt x="210060" y="39283"/>
                  </a:lnTo>
                  <a:lnTo>
                    <a:pt x="201137" y="38419"/>
                  </a:lnTo>
                  <a:lnTo>
                    <a:pt x="192388" y="36985"/>
                  </a:lnTo>
                  <a:lnTo>
                    <a:pt x="183845" y="34988"/>
                  </a:lnTo>
                  <a:lnTo>
                    <a:pt x="162153" y="31600"/>
                  </a:lnTo>
                  <a:close/>
                </a:path>
                <a:path w="415289" h="222885" extrusionOk="0">
                  <a:moveTo>
                    <a:pt x="381736" y="0"/>
                  </a:moveTo>
                  <a:lnTo>
                    <a:pt x="310146" y="54152"/>
                  </a:lnTo>
                  <a:lnTo>
                    <a:pt x="333342" y="54152"/>
                  </a:lnTo>
                  <a:lnTo>
                    <a:pt x="367766" y="20815"/>
                  </a:lnTo>
                  <a:lnTo>
                    <a:pt x="374106" y="16905"/>
                  </a:lnTo>
                  <a:lnTo>
                    <a:pt x="381160" y="15995"/>
                  </a:lnTo>
                  <a:lnTo>
                    <a:pt x="409904" y="15995"/>
                  </a:lnTo>
                  <a:lnTo>
                    <a:pt x="404901" y="9499"/>
                  </a:lnTo>
                  <a:lnTo>
                    <a:pt x="398691" y="3898"/>
                  </a:lnTo>
                  <a:lnTo>
                    <a:pt x="390245" y="431"/>
                  </a:lnTo>
                  <a:lnTo>
                    <a:pt x="381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52"/>
            <p:cNvSpPr txBox="1"/>
            <p:nvPr/>
          </p:nvSpPr>
          <p:spPr>
            <a:xfrm>
              <a:off x="3339330" y="1172761"/>
              <a:ext cx="131404" cy="1747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500" rIns="0" bIns="0" anchor="t" anchorCtr="0">
              <a:spAutoFit/>
            </a:bodyPr>
            <a:lstStyle/>
            <a:p>
              <a:pPr marL="16933">
                <a:buClr>
                  <a:srgbClr val="000000"/>
                </a:buClr>
                <a:buSzPts val="1300"/>
              </a:pPr>
              <a:r>
                <a:rPr lang="en-GB" sz="1733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$</a:t>
              </a:r>
              <a:endParaRPr sz="1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8" name="Google Shape;808;p52"/>
          <p:cNvSpPr txBox="1"/>
          <p:nvPr/>
        </p:nvSpPr>
        <p:spPr>
          <a:xfrm>
            <a:off x="9766441" y="4191223"/>
            <a:ext cx="1064267" cy="459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533" rIns="0" bIns="0" anchor="t" anchorCtr="0">
            <a:spAutoFit/>
          </a:bodyPr>
          <a:lstStyle/>
          <a:p>
            <a:pPr marL="118530" indent="-101597"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Branchless  Banking</a:t>
            </a:r>
            <a:endParaRPr sz="1333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9" name="Google Shape;809;p52"/>
          <p:cNvSpPr txBox="1"/>
          <p:nvPr/>
        </p:nvSpPr>
        <p:spPr>
          <a:xfrm>
            <a:off x="9283227" y="2273738"/>
            <a:ext cx="2030696" cy="459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533" rIns="0" bIns="0" anchor="t" anchorCtr="0">
            <a:spAutoFit/>
          </a:bodyPr>
          <a:lstStyle/>
          <a:p>
            <a:pPr marL="16933" algn="ctr"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School Management  System/ e-Learning</a:t>
            </a:r>
            <a:endParaRPr sz="1333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52"/>
          <p:cNvSpPr txBox="1"/>
          <p:nvPr/>
        </p:nvSpPr>
        <p:spPr>
          <a:xfrm>
            <a:off x="4587357" y="6082922"/>
            <a:ext cx="456115" cy="21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FISP</a:t>
            </a:r>
            <a:endParaRPr sz="1333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1" name="Google Shape;811;p52"/>
          <p:cNvSpPr txBox="1"/>
          <p:nvPr/>
        </p:nvSpPr>
        <p:spPr>
          <a:xfrm>
            <a:off x="4017577" y="4191223"/>
            <a:ext cx="1595675" cy="66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533" rIns="0" bIns="0" anchor="t" anchorCtr="0">
            <a:spAutoFit/>
          </a:bodyPr>
          <a:lstStyle/>
          <a:p>
            <a:pPr marL="16933" algn="ctr"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MIS/Analytics  tools for  decision making</a:t>
            </a:r>
            <a:endParaRPr sz="1333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2" name="Google Shape;812;p52"/>
          <p:cNvSpPr txBox="1"/>
          <p:nvPr/>
        </p:nvSpPr>
        <p:spPr>
          <a:xfrm>
            <a:off x="9378908" y="6082923"/>
            <a:ext cx="1839337" cy="459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533" rIns="0" bIns="0" anchor="t" anchorCtr="0">
            <a:spAutoFit/>
          </a:bodyPr>
          <a:lstStyle/>
          <a:p>
            <a:pPr marL="16933" indent="33866" algn="ctr"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Financial  Inclusion/  Switching</a:t>
            </a:r>
            <a:endParaRPr sz="1333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13" name="Google Shape;813;p52"/>
          <p:cNvGrpSpPr/>
          <p:nvPr/>
        </p:nvGrpSpPr>
        <p:grpSpPr>
          <a:xfrm>
            <a:off x="7033441" y="1193310"/>
            <a:ext cx="999107" cy="955275"/>
            <a:chOff x="5160875" y="1039936"/>
            <a:chExt cx="749330" cy="595472"/>
          </a:xfrm>
        </p:grpSpPr>
        <p:sp>
          <p:nvSpPr>
            <p:cNvPr id="814" name="Google Shape;814;p52"/>
            <p:cNvSpPr/>
            <p:nvPr/>
          </p:nvSpPr>
          <p:spPr>
            <a:xfrm>
              <a:off x="5290813" y="1143195"/>
              <a:ext cx="489302" cy="38884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52"/>
            <p:cNvSpPr/>
            <p:nvPr/>
          </p:nvSpPr>
          <p:spPr>
            <a:xfrm>
              <a:off x="5160875" y="1039936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6" y="853764"/>
                  </a:lnTo>
                  <a:lnTo>
                    <a:pt x="613040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39" y="36779"/>
                  </a:lnTo>
                  <a:lnTo>
                    <a:pt x="576376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39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0" y="839355"/>
                  </a:lnTo>
                  <a:lnTo>
                    <a:pt x="658989" y="816239"/>
                  </a:lnTo>
                  <a:lnTo>
                    <a:pt x="696609" y="791501"/>
                  </a:lnTo>
                  <a:lnTo>
                    <a:pt x="731413" y="763138"/>
                  </a:lnTo>
                  <a:lnTo>
                    <a:pt x="763130" y="731420"/>
                  </a:lnTo>
                  <a:lnTo>
                    <a:pt x="791492" y="696617"/>
                  </a:lnTo>
                  <a:lnTo>
                    <a:pt x="816229" y="658996"/>
                  </a:lnTo>
                  <a:lnTo>
                    <a:pt x="837072" y="618829"/>
                  </a:lnTo>
                  <a:lnTo>
                    <a:pt x="853753" y="576384"/>
                  </a:lnTo>
                  <a:lnTo>
                    <a:pt x="866000" y="531930"/>
                  </a:lnTo>
                  <a:lnTo>
                    <a:pt x="873546" y="485736"/>
                  </a:lnTo>
                  <a:lnTo>
                    <a:pt x="876122" y="438073"/>
                  </a:lnTo>
                  <a:lnTo>
                    <a:pt x="873546" y="390408"/>
                  </a:lnTo>
                  <a:lnTo>
                    <a:pt x="866000" y="344213"/>
                  </a:lnTo>
                  <a:lnTo>
                    <a:pt x="853753" y="299757"/>
                  </a:lnTo>
                  <a:lnTo>
                    <a:pt x="837072" y="257310"/>
                  </a:lnTo>
                  <a:lnTo>
                    <a:pt x="816229" y="217141"/>
                  </a:lnTo>
                  <a:lnTo>
                    <a:pt x="791492" y="179520"/>
                  </a:lnTo>
                  <a:lnTo>
                    <a:pt x="763130" y="144715"/>
                  </a:lnTo>
                  <a:lnTo>
                    <a:pt x="731413" y="112997"/>
                  </a:lnTo>
                  <a:lnTo>
                    <a:pt x="696609" y="84634"/>
                  </a:lnTo>
                  <a:lnTo>
                    <a:pt x="658989" y="59896"/>
                  </a:lnTo>
                  <a:lnTo>
                    <a:pt x="618822" y="39051"/>
                  </a:lnTo>
                  <a:lnTo>
                    <a:pt x="613039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52"/>
            <p:cNvSpPr/>
            <p:nvPr/>
          </p:nvSpPr>
          <p:spPr>
            <a:xfrm>
              <a:off x="5401225" y="1320878"/>
              <a:ext cx="135965" cy="1567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52"/>
            <p:cNvSpPr/>
            <p:nvPr/>
          </p:nvSpPr>
          <p:spPr>
            <a:xfrm>
              <a:off x="5554773" y="1320869"/>
              <a:ext cx="135987" cy="15680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52"/>
            <p:cNvSpPr/>
            <p:nvPr/>
          </p:nvSpPr>
          <p:spPr>
            <a:xfrm>
              <a:off x="5368483" y="1293745"/>
              <a:ext cx="355117" cy="27616"/>
            </a:xfrm>
            <a:custGeom>
              <a:avLst/>
              <a:gdLst/>
              <a:ahLst/>
              <a:cxnLst/>
              <a:rect l="l" t="t" r="r" b="b"/>
              <a:pathLst>
                <a:path w="415290" h="40639" extrusionOk="0">
                  <a:moveTo>
                    <a:pt x="415163" y="0"/>
                  </a:moveTo>
                  <a:lnTo>
                    <a:pt x="0" y="0"/>
                  </a:lnTo>
                  <a:lnTo>
                    <a:pt x="0" y="19989"/>
                  </a:lnTo>
                  <a:lnTo>
                    <a:pt x="41287" y="19989"/>
                  </a:lnTo>
                  <a:lnTo>
                    <a:pt x="41319" y="34277"/>
                  </a:lnTo>
                  <a:lnTo>
                    <a:pt x="41148" y="39446"/>
                  </a:lnTo>
                  <a:lnTo>
                    <a:pt x="42037" y="40106"/>
                  </a:lnTo>
                  <a:lnTo>
                    <a:pt x="82753" y="40020"/>
                  </a:lnTo>
                  <a:lnTo>
                    <a:pt x="82843" y="31407"/>
                  </a:lnTo>
                  <a:lnTo>
                    <a:pt x="82805" y="25920"/>
                  </a:lnTo>
                  <a:lnTo>
                    <a:pt x="82562" y="20485"/>
                  </a:lnTo>
                  <a:lnTo>
                    <a:pt x="83566" y="19837"/>
                  </a:lnTo>
                  <a:lnTo>
                    <a:pt x="415163" y="19837"/>
                  </a:lnTo>
                  <a:lnTo>
                    <a:pt x="415163" y="0"/>
                  </a:lnTo>
                  <a:close/>
                </a:path>
                <a:path w="415290" h="40639" extrusionOk="0">
                  <a:moveTo>
                    <a:pt x="415163" y="19850"/>
                  </a:moveTo>
                  <a:lnTo>
                    <a:pt x="331571" y="19850"/>
                  </a:lnTo>
                  <a:lnTo>
                    <a:pt x="332600" y="20459"/>
                  </a:lnTo>
                  <a:lnTo>
                    <a:pt x="332359" y="25920"/>
                  </a:lnTo>
                  <a:lnTo>
                    <a:pt x="332316" y="31407"/>
                  </a:lnTo>
                  <a:lnTo>
                    <a:pt x="332409" y="39687"/>
                  </a:lnTo>
                  <a:lnTo>
                    <a:pt x="333133" y="39865"/>
                  </a:lnTo>
                  <a:lnTo>
                    <a:pt x="333438" y="40017"/>
                  </a:lnTo>
                  <a:lnTo>
                    <a:pt x="373557" y="40068"/>
                  </a:lnTo>
                  <a:lnTo>
                    <a:pt x="373799" y="39446"/>
                  </a:lnTo>
                  <a:lnTo>
                    <a:pt x="373875" y="19977"/>
                  </a:lnTo>
                  <a:lnTo>
                    <a:pt x="415163" y="19977"/>
                  </a:lnTo>
                  <a:lnTo>
                    <a:pt x="415163" y="19850"/>
                  </a:lnTo>
                  <a:close/>
                </a:path>
                <a:path w="415290" h="40639" extrusionOk="0">
                  <a:moveTo>
                    <a:pt x="82753" y="40020"/>
                  </a:moveTo>
                  <a:lnTo>
                    <a:pt x="62020" y="40020"/>
                  </a:lnTo>
                  <a:lnTo>
                    <a:pt x="82753" y="40055"/>
                  </a:lnTo>
                  <a:close/>
                </a:path>
                <a:path w="415290" h="40639" extrusionOk="0">
                  <a:moveTo>
                    <a:pt x="415163" y="19837"/>
                  </a:moveTo>
                  <a:lnTo>
                    <a:pt x="86410" y="19837"/>
                  </a:lnTo>
                  <a:lnTo>
                    <a:pt x="231808" y="19895"/>
                  </a:lnTo>
                  <a:lnTo>
                    <a:pt x="415163" y="198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52"/>
            <p:cNvSpPr/>
            <p:nvPr/>
          </p:nvSpPr>
          <p:spPr>
            <a:xfrm>
              <a:off x="5472108" y="1191428"/>
              <a:ext cx="65061" cy="8868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52"/>
            <p:cNvSpPr/>
            <p:nvPr/>
          </p:nvSpPr>
          <p:spPr>
            <a:xfrm>
              <a:off x="5554785" y="1191410"/>
              <a:ext cx="65137" cy="88716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1" name="Google Shape;821;p52"/>
          <p:cNvGrpSpPr/>
          <p:nvPr/>
        </p:nvGrpSpPr>
        <p:grpSpPr>
          <a:xfrm>
            <a:off x="7033441" y="5027949"/>
            <a:ext cx="999107" cy="955275"/>
            <a:chOff x="5160875" y="3616148"/>
            <a:chExt cx="749330" cy="595472"/>
          </a:xfrm>
        </p:grpSpPr>
        <p:sp>
          <p:nvSpPr>
            <p:cNvPr id="822" name="Google Shape;822;p52"/>
            <p:cNvSpPr/>
            <p:nvPr/>
          </p:nvSpPr>
          <p:spPr>
            <a:xfrm>
              <a:off x="5290813" y="3719415"/>
              <a:ext cx="489302" cy="388835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52"/>
            <p:cNvSpPr/>
            <p:nvPr/>
          </p:nvSpPr>
          <p:spPr>
            <a:xfrm>
              <a:off x="5160875" y="3616148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6" y="853764"/>
                  </a:lnTo>
                  <a:lnTo>
                    <a:pt x="613040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39" y="36779"/>
                  </a:lnTo>
                  <a:lnTo>
                    <a:pt x="576376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39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0" y="839355"/>
                  </a:lnTo>
                  <a:lnTo>
                    <a:pt x="658989" y="816239"/>
                  </a:lnTo>
                  <a:lnTo>
                    <a:pt x="696609" y="791501"/>
                  </a:lnTo>
                  <a:lnTo>
                    <a:pt x="731413" y="763138"/>
                  </a:lnTo>
                  <a:lnTo>
                    <a:pt x="763130" y="731420"/>
                  </a:lnTo>
                  <a:lnTo>
                    <a:pt x="791492" y="696617"/>
                  </a:lnTo>
                  <a:lnTo>
                    <a:pt x="816229" y="658996"/>
                  </a:lnTo>
                  <a:lnTo>
                    <a:pt x="837072" y="618829"/>
                  </a:lnTo>
                  <a:lnTo>
                    <a:pt x="853753" y="576384"/>
                  </a:lnTo>
                  <a:lnTo>
                    <a:pt x="866000" y="531930"/>
                  </a:lnTo>
                  <a:lnTo>
                    <a:pt x="873546" y="485736"/>
                  </a:lnTo>
                  <a:lnTo>
                    <a:pt x="876122" y="438073"/>
                  </a:lnTo>
                  <a:lnTo>
                    <a:pt x="873546" y="390408"/>
                  </a:lnTo>
                  <a:lnTo>
                    <a:pt x="866000" y="344213"/>
                  </a:lnTo>
                  <a:lnTo>
                    <a:pt x="853753" y="299757"/>
                  </a:lnTo>
                  <a:lnTo>
                    <a:pt x="837072" y="257310"/>
                  </a:lnTo>
                  <a:lnTo>
                    <a:pt x="816229" y="217141"/>
                  </a:lnTo>
                  <a:lnTo>
                    <a:pt x="791492" y="179520"/>
                  </a:lnTo>
                  <a:lnTo>
                    <a:pt x="763130" y="144715"/>
                  </a:lnTo>
                  <a:lnTo>
                    <a:pt x="731413" y="112997"/>
                  </a:lnTo>
                  <a:lnTo>
                    <a:pt x="696609" y="84634"/>
                  </a:lnTo>
                  <a:lnTo>
                    <a:pt x="658989" y="59896"/>
                  </a:lnTo>
                  <a:lnTo>
                    <a:pt x="618822" y="39051"/>
                  </a:lnTo>
                  <a:lnTo>
                    <a:pt x="613039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52"/>
            <p:cNvSpPr/>
            <p:nvPr/>
          </p:nvSpPr>
          <p:spPr>
            <a:xfrm>
              <a:off x="5352965" y="3820213"/>
              <a:ext cx="365434" cy="220497"/>
            </a:xfrm>
            <a:custGeom>
              <a:avLst/>
              <a:gdLst/>
              <a:ahLst/>
              <a:cxnLst/>
              <a:rect l="l" t="t" r="r" b="b"/>
              <a:pathLst>
                <a:path w="427354" h="324485" extrusionOk="0">
                  <a:moveTo>
                    <a:pt x="221645" y="220833"/>
                  </a:moveTo>
                  <a:lnTo>
                    <a:pt x="91592" y="220833"/>
                  </a:lnTo>
                  <a:lnTo>
                    <a:pt x="206743" y="220840"/>
                  </a:lnTo>
                  <a:lnTo>
                    <a:pt x="206997" y="222618"/>
                  </a:lnTo>
                  <a:lnTo>
                    <a:pt x="207264" y="224104"/>
                  </a:lnTo>
                  <a:lnTo>
                    <a:pt x="207416" y="225615"/>
                  </a:lnTo>
                  <a:lnTo>
                    <a:pt x="218212" y="263118"/>
                  </a:lnTo>
                  <a:lnTo>
                    <a:pt x="240645" y="293784"/>
                  </a:lnTo>
                  <a:lnTo>
                    <a:pt x="272070" y="315060"/>
                  </a:lnTo>
                  <a:lnTo>
                    <a:pt x="309841" y="324396"/>
                  </a:lnTo>
                  <a:lnTo>
                    <a:pt x="354918" y="317758"/>
                  </a:lnTo>
                  <a:lnTo>
                    <a:pt x="365499" y="311150"/>
                  </a:lnTo>
                  <a:lnTo>
                    <a:pt x="316395" y="311150"/>
                  </a:lnTo>
                  <a:lnTo>
                    <a:pt x="278579" y="303284"/>
                  </a:lnTo>
                  <a:lnTo>
                    <a:pt x="247915" y="282220"/>
                  </a:lnTo>
                  <a:lnTo>
                    <a:pt x="227421" y="251044"/>
                  </a:lnTo>
                  <a:lnTo>
                    <a:pt x="221645" y="220833"/>
                  </a:lnTo>
                  <a:close/>
                </a:path>
                <a:path w="427354" h="324485" extrusionOk="0">
                  <a:moveTo>
                    <a:pt x="368329" y="117144"/>
                  </a:moveTo>
                  <a:lnTo>
                    <a:pt x="317804" y="117144"/>
                  </a:lnTo>
                  <a:lnTo>
                    <a:pt x="355193" y="125057"/>
                  </a:lnTo>
                  <a:lnTo>
                    <a:pt x="385697" y="146196"/>
                  </a:lnTo>
                  <a:lnTo>
                    <a:pt x="406178" y="177345"/>
                  </a:lnTo>
                  <a:lnTo>
                    <a:pt x="413499" y="215290"/>
                  </a:lnTo>
                  <a:lnTo>
                    <a:pt x="405606" y="252660"/>
                  </a:lnTo>
                  <a:lnTo>
                    <a:pt x="384654" y="283203"/>
                  </a:lnTo>
                  <a:lnTo>
                    <a:pt x="353848" y="303755"/>
                  </a:lnTo>
                  <a:lnTo>
                    <a:pt x="316395" y="311150"/>
                  </a:lnTo>
                  <a:lnTo>
                    <a:pt x="365499" y="311150"/>
                  </a:lnTo>
                  <a:lnTo>
                    <a:pt x="392182" y="294486"/>
                  </a:lnTo>
                  <a:lnTo>
                    <a:pt x="417530" y="258486"/>
                  </a:lnTo>
                  <a:lnTo>
                    <a:pt x="426859" y="213664"/>
                  </a:lnTo>
                  <a:lnTo>
                    <a:pt x="426824" y="159892"/>
                  </a:lnTo>
                  <a:lnTo>
                    <a:pt x="413270" y="159892"/>
                  </a:lnTo>
                  <a:lnTo>
                    <a:pt x="389472" y="131401"/>
                  </a:lnTo>
                  <a:lnTo>
                    <a:pt x="368329" y="117144"/>
                  </a:lnTo>
                  <a:close/>
                </a:path>
                <a:path w="427354" h="324485" extrusionOk="0">
                  <a:moveTo>
                    <a:pt x="5575" y="0"/>
                  </a:moveTo>
                  <a:lnTo>
                    <a:pt x="2387" y="888"/>
                  </a:lnTo>
                  <a:lnTo>
                    <a:pt x="0" y="4229"/>
                  </a:lnTo>
                  <a:lnTo>
                    <a:pt x="0" y="215785"/>
                  </a:lnTo>
                  <a:lnTo>
                    <a:pt x="1790" y="219709"/>
                  </a:lnTo>
                  <a:lnTo>
                    <a:pt x="4838" y="220903"/>
                  </a:lnTo>
                  <a:lnTo>
                    <a:pt x="221645" y="220833"/>
                  </a:lnTo>
                  <a:lnTo>
                    <a:pt x="220116" y="212839"/>
                  </a:lnTo>
                  <a:lnTo>
                    <a:pt x="221297" y="207264"/>
                  </a:lnTo>
                  <a:lnTo>
                    <a:pt x="13627" y="207264"/>
                  </a:lnTo>
                  <a:lnTo>
                    <a:pt x="13627" y="13779"/>
                  </a:lnTo>
                  <a:lnTo>
                    <a:pt x="426845" y="13779"/>
                  </a:lnTo>
                  <a:lnTo>
                    <a:pt x="426847" y="1790"/>
                  </a:lnTo>
                  <a:lnTo>
                    <a:pt x="425157" y="76"/>
                  </a:lnTo>
                  <a:lnTo>
                    <a:pt x="213023" y="76"/>
                  </a:lnTo>
                  <a:lnTo>
                    <a:pt x="5575" y="0"/>
                  </a:lnTo>
                  <a:close/>
                </a:path>
                <a:path w="427354" h="324485" extrusionOk="0">
                  <a:moveTo>
                    <a:pt x="329099" y="104052"/>
                  </a:moveTo>
                  <a:lnTo>
                    <a:pt x="258166" y="120297"/>
                  </a:lnTo>
                  <a:lnTo>
                    <a:pt x="215565" y="171199"/>
                  </a:lnTo>
                  <a:lnTo>
                    <a:pt x="206349" y="207264"/>
                  </a:lnTo>
                  <a:lnTo>
                    <a:pt x="221297" y="207264"/>
                  </a:lnTo>
                  <a:lnTo>
                    <a:pt x="228034" y="175466"/>
                  </a:lnTo>
                  <a:lnTo>
                    <a:pt x="249067" y="144989"/>
                  </a:lnTo>
                  <a:lnTo>
                    <a:pt x="280047" y="124513"/>
                  </a:lnTo>
                  <a:lnTo>
                    <a:pt x="317804" y="117144"/>
                  </a:lnTo>
                  <a:lnTo>
                    <a:pt x="368329" y="117144"/>
                  </a:lnTo>
                  <a:lnTo>
                    <a:pt x="361429" y="112491"/>
                  </a:lnTo>
                  <a:lnTo>
                    <a:pt x="329099" y="104052"/>
                  </a:lnTo>
                  <a:close/>
                </a:path>
                <a:path w="427354" h="324485" extrusionOk="0">
                  <a:moveTo>
                    <a:pt x="426845" y="13779"/>
                  </a:moveTo>
                  <a:lnTo>
                    <a:pt x="413270" y="13779"/>
                  </a:lnTo>
                  <a:lnTo>
                    <a:pt x="413270" y="159892"/>
                  </a:lnTo>
                  <a:lnTo>
                    <a:pt x="426824" y="159892"/>
                  </a:lnTo>
                  <a:lnTo>
                    <a:pt x="426845" y="13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52"/>
            <p:cNvSpPr/>
            <p:nvPr/>
          </p:nvSpPr>
          <p:spPr>
            <a:xfrm>
              <a:off x="5382449" y="3848287"/>
              <a:ext cx="306248" cy="0"/>
            </a:xfrm>
            <a:custGeom>
              <a:avLst/>
              <a:gdLst/>
              <a:ahLst/>
              <a:cxnLst/>
              <a:rect l="l" t="t" r="r" b="b"/>
              <a:pathLst>
                <a:path w="358140" h="120000" extrusionOk="0">
                  <a:moveTo>
                    <a:pt x="0" y="0"/>
                  </a:moveTo>
                  <a:lnTo>
                    <a:pt x="357987" y="0"/>
                  </a:lnTo>
                </a:path>
              </a:pathLst>
            </a:custGeom>
            <a:noFill/>
            <a:ln w="134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52"/>
            <p:cNvSpPr/>
            <p:nvPr/>
          </p:nvSpPr>
          <p:spPr>
            <a:xfrm>
              <a:off x="5382362" y="3867230"/>
              <a:ext cx="188419" cy="9493"/>
            </a:xfrm>
            <a:custGeom>
              <a:avLst/>
              <a:gdLst/>
              <a:ahLst/>
              <a:cxnLst/>
              <a:rect l="l" t="t" r="r" b="b"/>
              <a:pathLst>
                <a:path w="220345" h="13970" extrusionOk="0">
                  <a:moveTo>
                    <a:pt x="8331" y="0"/>
                  </a:moveTo>
                  <a:lnTo>
                    <a:pt x="2578" y="546"/>
                  </a:lnTo>
                  <a:lnTo>
                    <a:pt x="596" y="2768"/>
                  </a:lnTo>
                  <a:lnTo>
                    <a:pt x="0" y="9486"/>
                  </a:lnTo>
                  <a:lnTo>
                    <a:pt x="1549" y="11938"/>
                  </a:lnTo>
                  <a:lnTo>
                    <a:pt x="6273" y="13411"/>
                  </a:lnTo>
                  <a:lnTo>
                    <a:pt x="8001" y="13462"/>
                  </a:lnTo>
                  <a:lnTo>
                    <a:pt x="59952" y="13478"/>
                  </a:lnTo>
                  <a:lnTo>
                    <a:pt x="212534" y="13474"/>
                  </a:lnTo>
                  <a:lnTo>
                    <a:pt x="214274" y="13373"/>
                  </a:lnTo>
                  <a:lnTo>
                    <a:pt x="218986" y="11798"/>
                  </a:lnTo>
                  <a:lnTo>
                    <a:pt x="220345" y="9283"/>
                  </a:lnTo>
                  <a:lnTo>
                    <a:pt x="219710" y="2692"/>
                  </a:lnTo>
                  <a:lnTo>
                    <a:pt x="217728" y="723"/>
                  </a:lnTo>
                  <a:lnTo>
                    <a:pt x="213683" y="114"/>
                  </a:lnTo>
                  <a:lnTo>
                    <a:pt x="10566" y="114"/>
                  </a:lnTo>
                  <a:lnTo>
                    <a:pt x="8331" y="0"/>
                  </a:lnTo>
                  <a:close/>
                </a:path>
                <a:path w="220345" h="13970" extrusionOk="0">
                  <a:moveTo>
                    <a:pt x="213093" y="25"/>
                  </a:moveTo>
                  <a:lnTo>
                    <a:pt x="211683" y="114"/>
                  </a:lnTo>
                  <a:lnTo>
                    <a:pt x="213683" y="114"/>
                  </a:lnTo>
                  <a:lnTo>
                    <a:pt x="213093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52"/>
            <p:cNvSpPr/>
            <p:nvPr/>
          </p:nvSpPr>
          <p:spPr>
            <a:xfrm>
              <a:off x="5382286" y="3895278"/>
              <a:ext cx="129775" cy="0"/>
            </a:xfrm>
            <a:custGeom>
              <a:avLst/>
              <a:gdLst/>
              <a:ahLst/>
              <a:cxnLst/>
              <a:rect l="l" t="t" r="r" b="b"/>
              <a:pathLst>
                <a:path w="151764" h="120000" extrusionOk="0">
                  <a:moveTo>
                    <a:pt x="0" y="0"/>
                  </a:moveTo>
                  <a:lnTo>
                    <a:pt x="151396" y="0"/>
                  </a:lnTo>
                </a:path>
              </a:pathLst>
            </a:custGeom>
            <a:noFill/>
            <a:ln w="134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52"/>
            <p:cNvSpPr/>
            <p:nvPr/>
          </p:nvSpPr>
          <p:spPr>
            <a:xfrm>
              <a:off x="5382471" y="3937763"/>
              <a:ext cx="70589" cy="9493"/>
            </a:xfrm>
            <a:custGeom>
              <a:avLst/>
              <a:gdLst/>
              <a:ahLst/>
              <a:cxnLst/>
              <a:rect l="l" t="t" r="r" b="b"/>
              <a:pathLst>
                <a:path w="82550" h="13970" extrusionOk="0">
                  <a:moveTo>
                    <a:pt x="41173" y="0"/>
                  </a:moveTo>
                  <a:lnTo>
                    <a:pt x="3022" y="25"/>
                  </a:lnTo>
                  <a:lnTo>
                    <a:pt x="0" y="2514"/>
                  </a:lnTo>
                  <a:lnTo>
                    <a:pt x="152" y="10718"/>
                  </a:lnTo>
                  <a:lnTo>
                    <a:pt x="3149" y="13347"/>
                  </a:lnTo>
                  <a:lnTo>
                    <a:pt x="41146" y="13385"/>
                  </a:lnTo>
                  <a:lnTo>
                    <a:pt x="79209" y="13335"/>
                  </a:lnTo>
                  <a:lnTo>
                    <a:pt x="82156" y="10769"/>
                  </a:lnTo>
                  <a:lnTo>
                    <a:pt x="82296" y="2501"/>
                  </a:lnTo>
                  <a:lnTo>
                    <a:pt x="79336" y="12"/>
                  </a:lnTo>
                  <a:lnTo>
                    <a:pt x="411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52"/>
            <p:cNvSpPr/>
            <p:nvPr/>
          </p:nvSpPr>
          <p:spPr>
            <a:xfrm>
              <a:off x="5564742" y="3911481"/>
              <a:ext cx="117428" cy="10932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0" name="Google Shape;830;p52"/>
          <p:cNvGrpSpPr/>
          <p:nvPr/>
        </p:nvGrpSpPr>
        <p:grpSpPr>
          <a:xfrm>
            <a:off x="4315861" y="5027949"/>
            <a:ext cx="999107" cy="955275"/>
            <a:chOff x="3030247" y="3682440"/>
            <a:chExt cx="749330" cy="595472"/>
          </a:xfrm>
        </p:grpSpPr>
        <p:sp>
          <p:nvSpPr>
            <p:cNvPr id="831" name="Google Shape;831;p52"/>
            <p:cNvSpPr/>
            <p:nvPr/>
          </p:nvSpPr>
          <p:spPr>
            <a:xfrm>
              <a:off x="3160175" y="3785702"/>
              <a:ext cx="489780" cy="389215"/>
            </a:xfrm>
            <a:custGeom>
              <a:avLst/>
              <a:gdLst/>
              <a:ahLst/>
              <a:cxnLst/>
              <a:rect l="l" t="t" r="r" b="b"/>
              <a:pathLst>
                <a:path w="572770" h="572770" extrusionOk="0">
                  <a:moveTo>
                    <a:pt x="286105" y="0"/>
                  </a:moveTo>
                  <a:lnTo>
                    <a:pt x="239697" y="3744"/>
                  </a:lnTo>
                  <a:lnTo>
                    <a:pt x="195673" y="14585"/>
                  </a:lnTo>
                  <a:lnTo>
                    <a:pt x="154622" y="31934"/>
                  </a:lnTo>
                  <a:lnTo>
                    <a:pt x="117134" y="55201"/>
                  </a:lnTo>
                  <a:lnTo>
                    <a:pt x="83797" y="83797"/>
                  </a:lnTo>
                  <a:lnTo>
                    <a:pt x="55201" y="117134"/>
                  </a:lnTo>
                  <a:lnTo>
                    <a:pt x="31934" y="154622"/>
                  </a:lnTo>
                  <a:lnTo>
                    <a:pt x="14585" y="195673"/>
                  </a:lnTo>
                  <a:lnTo>
                    <a:pt x="3744" y="239697"/>
                  </a:lnTo>
                  <a:lnTo>
                    <a:pt x="0" y="286105"/>
                  </a:lnTo>
                  <a:lnTo>
                    <a:pt x="3744" y="332514"/>
                  </a:lnTo>
                  <a:lnTo>
                    <a:pt x="14585" y="376539"/>
                  </a:lnTo>
                  <a:lnTo>
                    <a:pt x="31934" y="417591"/>
                  </a:lnTo>
                  <a:lnTo>
                    <a:pt x="55201" y="455081"/>
                  </a:lnTo>
                  <a:lnTo>
                    <a:pt x="83797" y="488419"/>
                  </a:lnTo>
                  <a:lnTo>
                    <a:pt x="117134" y="517018"/>
                  </a:lnTo>
                  <a:lnTo>
                    <a:pt x="154622" y="540286"/>
                  </a:lnTo>
                  <a:lnTo>
                    <a:pt x="195673" y="557636"/>
                  </a:lnTo>
                  <a:lnTo>
                    <a:pt x="239697" y="568478"/>
                  </a:lnTo>
                  <a:lnTo>
                    <a:pt x="286105" y="572223"/>
                  </a:lnTo>
                  <a:lnTo>
                    <a:pt x="332517" y="568478"/>
                  </a:lnTo>
                  <a:lnTo>
                    <a:pt x="376543" y="557636"/>
                  </a:lnTo>
                  <a:lnTo>
                    <a:pt x="417596" y="540286"/>
                  </a:lnTo>
                  <a:lnTo>
                    <a:pt x="455086" y="517018"/>
                  </a:lnTo>
                  <a:lnTo>
                    <a:pt x="488424" y="488419"/>
                  </a:lnTo>
                  <a:lnTo>
                    <a:pt x="517021" y="455081"/>
                  </a:lnTo>
                  <a:lnTo>
                    <a:pt x="540289" y="417591"/>
                  </a:lnTo>
                  <a:lnTo>
                    <a:pt x="557638" y="376539"/>
                  </a:lnTo>
                  <a:lnTo>
                    <a:pt x="568479" y="332514"/>
                  </a:lnTo>
                  <a:lnTo>
                    <a:pt x="572223" y="286105"/>
                  </a:lnTo>
                  <a:lnTo>
                    <a:pt x="568479" y="239697"/>
                  </a:lnTo>
                  <a:lnTo>
                    <a:pt x="557638" y="195673"/>
                  </a:lnTo>
                  <a:lnTo>
                    <a:pt x="540289" y="154622"/>
                  </a:lnTo>
                  <a:lnTo>
                    <a:pt x="517021" y="117134"/>
                  </a:lnTo>
                  <a:lnTo>
                    <a:pt x="488424" y="83797"/>
                  </a:lnTo>
                  <a:lnTo>
                    <a:pt x="455086" y="55201"/>
                  </a:lnTo>
                  <a:lnTo>
                    <a:pt x="417596" y="31934"/>
                  </a:lnTo>
                  <a:lnTo>
                    <a:pt x="376543" y="14585"/>
                  </a:lnTo>
                  <a:lnTo>
                    <a:pt x="332517" y="3744"/>
                  </a:lnTo>
                  <a:lnTo>
                    <a:pt x="286105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52"/>
            <p:cNvSpPr/>
            <p:nvPr/>
          </p:nvSpPr>
          <p:spPr>
            <a:xfrm>
              <a:off x="3030247" y="3682440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7" y="853764"/>
                  </a:lnTo>
                  <a:lnTo>
                    <a:pt x="613042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42" y="36779"/>
                  </a:lnTo>
                  <a:lnTo>
                    <a:pt x="576377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42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2" y="839355"/>
                  </a:lnTo>
                  <a:lnTo>
                    <a:pt x="658993" y="816239"/>
                  </a:lnTo>
                  <a:lnTo>
                    <a:pt x="696614" y="791501"/>
                  </a:lnTo>
                  <a:lnTo>
                    <a:pt x="731418" y="763138"/>
                  </a:lnTo>
                  <a:lnTo>
                    <a:pt x="763137" y="731420"/>
                  </a:lnTo>
                  <a:lnTo>
                    <a:pt x="791500" y="696617"/>
                  </a:lnTo>
                  <a:lnTo>
                    <a:pt x="816238" y="658996"/>
                  </a:lnTo>
                  <a:lnTo>
                    <a:pt x="837083" y="618829"/>
                  </a:lnTo>
                  <a:lnTo>
                    <a:pt x="853764" y="576384"/>
                  </a:lnTo>
                  <a:lnTo>
                    <a:pt x="866012" y="531930"/>
                  </a:lnTo>
                  <a:lnTo>
                    <a:pt x="873559" y="485736"/>
                  </a:lnTo>
                  <a:lnTo>
                    <a:pt x="876134" y="438073"/>
                  </a:lnTo>
                  <a:lnTo>
                    <a:pt x="873559" y="390408"/>
                  </a:lnTo>
                  <a:lnTo>
                    <a:pt x="866012" y="344213"/>
                  </a:lnTo>
                  <a:lnTo>
                    <a:pt x="853764" y="299757"/>
                  </a:lnTo>
                  <a:lnTo>
                    <a:pt x="837083" y="257310"/>
                  </a:lnTo>
                  <a:lnTo>
                    <a:pt x="816238" y="217141"/>
                  </a:lnTo>
                  <a:lnTo>
                    <a:pt x="791500" y="179520"/>
                  </a:lnTo>
                  <a:lnTo>
                    <a:pt x="763137" y="144715"/>
                  </a:lnTo>
                  <a:lnTo>
                    <a:pt x="731418" y="112997"/>
                  </a:lnTo>
                  <a:lnTo>
                    <a:pt x="696614" y="84634"/>
                  </a:lnTo>
                  <a:lnTo>
                    <a:pt x="658993" y="59896"/>
                  </a:lnTo>
                  <a:lnTo>
                    <a:pt x="618824" y="39051"/>
                  </a:lnTo>
                  <a:lnTo>
                    <a:pt x="613042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52"/>
            <p:cNvSpPr/>
            <p:nvPr/>
          </p:nvSpPr>
          <p:spPr>
            <a:xfrm>
              <a:off x="3222011" y="3829594"/>
              <a:ext cx="355117" cy="311544"/>
            </a:xfrm>
            <a:custGeom>
              <a:avLst/>
              <a:gdLst/>
              <a:ahLst/>
              <a:cxnLst/>
              <a:rect l="l" t="t" r="r" b="b"/>
              <a:pathLst>
                <a:path w="415289" h="458470" extrusionOk="0">
                  <a:moveTo>
                    <a:pt x="158254" y="279399"/>
                  </a:moveTo>
                  <a:lnTo>
                    <a:pt x="117043" y="279399"/>
                  </a:lnTo>
                  <a:lnTo>
                    <a:pt x="99292" y="281939"/>
                  </a:lnTo>
                  <a:lnTo>
                    <a:pt x="56108" y="308609"/>
                  </a:lnTo>
                  <a:lnTo>
                    <a:pt x="0" y="364489"/>
                  </a:lnTo>
                  <a:lnTo>
                    <a:pt x="98755" y="458469"/>
                  </a:lnTo>
                  <a:lnTo>
                    <a:pt x="104353" y="453389"/>
                  </a:lnTo>
                  <a:lnTo>
                    <a:pt x="109724" y="447039"/>
                  </a:lnTo>
                  <a:lnTo>
                    <a:pt x="114853" y="441959"/>
                  </a:lnTo>
                  <a:lnTo>
                    <a:pt x="119722" y="435609"/>
                  </a:lnTo>
                  <a:lnTo>
                    <a:pt x="121623" y="433069"/>
                  </a:lnTo>
                  <a:lnTo>
                    <a:pt x="97764" y="433069"/>
                  </a:lnTo>
                  <a:lnTo>
                    <a:pt x="25882" y="364489"/>
                  </a:lnTo>
                  <a:lnTo>
                    <a:pt x="40397" y="350519"/>
                  </a:lnTo>
                  <a:lnTo>
                    <a:pt x="68995" y="322579"/>
                  </a:lnTo>
                  <a:lnTo>
                    <a:pt x="83439" y="309879"/>
                  </a:lnTo>
                  <a:lnTo>
                    <a:pt x="91885" y="303529"/>
                  </a:lnTo>
                  <a:lnTo>
                    <a:pt x="101174" y="299719"/>
                  </a:lnTo>
                  <a:lnTo>
                    <a:pt x="111206" y="297179"/>
                  </a:lnTo>
                  <a:lnTo>
                    <a:pt x="225456" y="297179"/>
                  </a:lnTo>
                  <a:lnTo>
                    <a:pt x="210831" y="294639"/>
                  </a:lnTo>
                  <a:lnTo>
                    <a:pt x="196689" y="290829"/>
                  </a:lnTo>
                  <a:lnTo>
                    <a:pt x="183070" y="284479"/>
                  </a:lnTo>
                  <a:lnTo>
                    <a:pt x="177990" y="280669"/>
                  </a:lnTo>
                  <a:lnTo>
                    <a:pt x="170713" y="280669"/>
                  </a:lnTo>
                  <a:lnTo>
                    <a:pt x="158254" y="279399"/>
                  </a:lnTo>
                  <a:close/>
                </a:path>
                <a:path w="415289" h="458470" extrusionOk="0">
                  <a:moveTo>
                    <a:pt x="414699" y="269239"/>
                  </a:moveTo>
                  <a:lnTo>
                    <a:pt x="381223" y="269239"/>
                  </a:lnTo>
                  <a:lnTo>
                    <a:pt x="393865" y="271779"/>
                  </a:lnTo>
                  <a:lnTo>
                    <a:pt x="391325" y="275589"/>
                  </a:lnTo>
                  <a:lnTo>
                    <a:pt x="365940" y="309879"/>
                  </a:lnTo>
                  <a:lnTo>
                    <a:pt x="319064" y="356869"/>
                  </a:lnTo>
                  <a:lnTo>
                    <a:pt x="275669" y="393699"/>
                  </a:lnTo>
                  <a:lnTo>
                    <a:pt x="235698" y="407669"/>
                  </a:lnTo>
                  <a:lnTo>
                    <a:pt x="130590" y="407669"/>
                  </a:lnTo>
                  <a:lnTo>
                    <a:pt x="121345" y="411479"/>
                  </a:lnTo>
                  <a:lnTo>
                    <a:pt x="113257" y="416559"/>
                  </a:lnTo>
                  <a:lnTo>
                    <a:pt x="106159" y="424179"/>
                  </a:lnTo>
                  <a:lnTo>
                    <a:pt x="103847" y="426719"/>
                  </a:lnTo>
                  <a:lnTo>
                    <a:pt x="101117" y="429259"/>
                  </a:lnTo>
                  <a:lnTo>
                    <a:pt x="97764" y="433069"/>
                  </a:lnTo>
                  <a:lnTo>
                    <a:pt x="121623" y="433069"/>
                  </a:lnTo>
                  <a:lnTo>
                    <a:pt x="125425" y="427989"/>
                  </a:lnTo>
                  <a:lnTo>
                    <a:pt x="131927" y="425449"/>
                  </a:lnTo>
                  <a:lnTo>
                    <a:pt x="263842" y="425449"/>
                  </a:lnTo>
                  <a:lnTo>
                    <a:pt x="267385" y="424179"/>
                  </a:lnTo>
                  <a:lnTo>
                    <a:pt x="274104" y="417829"/>
                  </a:lnTo>
                  <a:lnTo>
                    <a:pt x="290833" y="403859"/>
                  </a:lnTo>
                  <a:lnTo>
                    <a:pt x="324358" y="377189"/>
                  </a:lnTo>
                  <a:lnTo>
                    <a:pt x="360807" y="344169"/>
                  </a:lnTo>
                  <a:lnTo>
                    <a:pt x="395644" y="302259"/>
                  </a:lnTo>
                  <a:lnTo>
                    <a:pt x="414641" y="271779"/>
                  </a:lnTo>
                  <a:lnTo>
                    <a:pt x="414699" y="269239"/>
                  </a:lnTo>
                  <a:close/>
                </a:path>
                <a:path w="415289" h="458470" extrusionOk="0">
                  <a:moveTo>
                    <a:pt x="263842" y="425449"/>
                  </a:moveTo>
                  <a:lnTo>
                    <a:pt x="223819" y="425449"/>
                  </a:lnTo>
                  <a:lnTo>
                    <a:pt x="251358" y="426719"/>
                  </a:lnTo>
                  <a:lnTo>
                    <a:pt x="260299" y="426719"/>
                  </a:lnTo>
                  <a:lnTo>
                    <a:pt x="263842" y="425449"/>
                  </a:lnTo>
                  <a:close/>
                </a:path>
                <a:path w="415289" h="458470" extrusionOk="0">
                  <a:moveTo>
                    <a:pt x="254469" y="295909"/>
                  </a:moveTo>
                  <a:lnTo>
                    <a:pt x="240525" y="295909"/>
                  </a:lnTo>
                  <a:lnTo>
                    <a:pt x="225456" y="297179"/>
                  </a:lnTo>
                  <a:lnTo>
                    <a:pt x="156462" y="297179"/>
                  </a:lnTo>
                  <a:lnTo>
                    <a:pt x="168754" y="298449"/>
                  </a:lnTo>
                  <a:lnTo>
                    <a:pt x="180651" y="302259"/>
                  </a:lnTo>
                  <a:lnTo>
                    <a:pt x="192227" y="308609"/>
                  </a:lnTo>
                  <a:lnTo>
                    <a:pt x="198894" y="312419"/>
                  </a:lnTo>
                  <a:lnTo>
                    <a:pt x="207860" y="313689"/>
                  </a:lnTo>
                  <a:lnTo>
                    <a:pt x="215912" y="313689"/>
                  </a:lnTo>
                  <a:lnTo>
                    <a:pt x="226797" y="314959"/>
                  </a:lnTo>
                  <a:lnTo>
                    <a:pt x="269963" y="314959"/>
                  </a:lnTo>
                  <a:lnTo>
                    <a:pt x="277545" y="321309"/>
                  </a:lnTo>
                  <a:lnTo>
                    <a:pt x="277444" y="340359"/>
                  </a:lnTo>
                  <a:lnTo>
                    <a:pt x="270065" y="346709"/>
                  </a:lnTo>
                  <a:lnTo>
                    <a:pt x="176263" y="346709"/>
                  </a:lnTo>
                  <a:lnTo>
                    <a:pt x="176263" y="364489"/>
                  </a:lnTo>
                  <a:lnTo>
                    <a:pt x="179171" y="364489"/>
                  </a:lnTo>
                  <a:lnTo>
                    <a:pt x="182156" y="365759"/>
                  </a:lnTo>
                  <a:lnTo>
                    <a:pt x="259956" y="365759"/>
                  </a:lnTo>
                  <a:lnTo>
                    <a:pt x="292187" y="345439"/>
                  </a:lnTo>
                  <a:lnTo>
                    <a:pt x="295643" y="325119"/>
                  </a:lnTo>
                  <a:lnTo>
                    <a:pt x="297992" y="322579"/>
                  </a:lnTo>
                  <a:lnTo>
                    <a:pt x="309610" y="314959"/>
                  </a:lnTo>
                  <a:lnTo>
                    <a:pt x="316009" y="311149"/>
                  </a:lnTo>
                  <a:lnTo>
                    <a:pt x="322296" y="307339"/>
                  </a:lnTo>
                  <a:lnTo>
                    <a:pt x="323827" y="306069"/>
                  </a:lnTo>
                  <a:lnTo>
                    <a:pt x="286029" y="306069"/>
                  </a:lnTo>
                  <a:lnTo>
                    <a:pt x="274967" y="299719"/>
                  </a:lnTo>
                  <a:lnTo>
                    <a:pt x="267830" y="297179"/>
                  </a:lnTo>
                  <a:lnTo>
                    <a:pt x="254469" y="295909"/>
                  </a:lnTo>
                  <a:close/>
                </a:path>
                <a:path w="415289" h="458470" extrusionOk="0">
                  <a:moveTo>
                    <a:pt x="336558" y="252729"/>
                  </a:moveTo>
                  <a:lnTo>
                    <a:pt x="302279" y="252729"/>
                  </a:lnTo>
                  <a:lnTo>
                    <a:pt x="313950" y="257809"/>
                  </a:lnTo>
                  <a:lnTo>
                    <a:pt x="324544" y="265429"/>
                  </a:lnTo>
                  <a:lnTo>
                    <a:pt x="334937" y="275589"/>
                  </a:lnTo>
                  <a:lnTo>
                    <a:pt x="329069" y="279399"/>
                  </a:lnTo>
                  <a:lnTo>
                    <a:pt x="324218" y="283209"/>
                  </a:lnTo>
                  <a:lnTo>
                    <a:pt x="319163" y="287019"/>
                  </a:lnTo>
                  <a:lnTo>
                    <a:pt x="300804" y="298449"/>
                  </a:lnTo>
                  <a:lnTo>
                    <a:pt x="294830" y="302259"/>
                  </a:lnTo>
                  <a:lnTo>
                    <a:pt x="289636" y="306069"/>
                  </a:lnTo>
                  <a:lnTo>
                    <a:pt x="323827" y="306069"/>
                  </a:lnTo>
                  <a:lnTo>
                    <a:pt x="328422" y="302259"/>
                  </a:lnTo>
                  <a:lnTo>
                    <a:pt x="334133" y="298449"/>
                  </a:lnTo>
                  <a:lnTo>
                    <a:pt x="339717" y="293369"/>
                  </a:lnTo>
                  <a:lnTo>
                    <a:pt x="345079" y="288289"/>
                  </a:lnTo>
                  <a:lnTo>
                    <a:pt x="350126" y="283209"/>
                  </a:lnTo>
                  <a:lnTo>
                    <a:pt x="359682" y="275589"/>
                  </a:lnTo>
                  <a:lnTo>
                    <a:pt x="369938" y="270509"/>
                  </a:lnTo>
                  <a:lnTo>
                    <a:pt x="381223" y="269239"/>
                  </a:lnTo>
                  <a:lnTo>
                    <a:pt x="414699" y="269239"/>
                  </a:lnTo>
                  <a:lnTo>
                    <a:pt x="414786" y="265429"/>
                  </a:lnTo>
                  <a:lnTo>
                    <a:pt x="411329" y="260349"/>
                  </a:lnTo>
                  <a:lnTo>
                    <a:pt x="406561" y="257809"/>
                  </a:lnTo>
                  <a:lnTo>
                    <a:pt x="345967" y="257809"/>
                  </a:lnTo>
                  <a:lnTo>
                    <a:pt x="339146" y="255269"/>
                  </a:lnTo>
                  <a:lnTo>
                    <a:pt x="336558" y="252729"/>
                  </a:lnTo>
                  <a:close/>
                </a:path>
                <a:path w="415289" h="458470" extrusionOk="0">
                  <a:moveTo>
                    <a:pt x="143700" y="297179"/>
                  </a:moveTo>
                  <a:lnTo>
                    <a:pt x="129120" y="297179"/>
                  </a:lnTo>
                  <a:lnTo>
                    <a:pt x="136461" y="298449"/>
                  </a:lnTo>
                  <a:lnTo>
                    <a:pt x="143700" y="297179"/>
                  </a:lnTo>
                  <a:close/>
                </a:path>
                <a:path w="415289" h="458470" extrusionOk="0">
                  <a:moveTo>
                    <a:pt x="181952" y="226059"/>
                  </a:moveTo>
                  <a:lnTo>
                    <a:pt x="179476" y="227329"/>
                  </a:lnTo>
                  <a:lnTo>
                    <a:pt x="163433" y="234949"/>
                  </a:lnTo>
                  <a:lnTo>
                    <a:pt x="148618" y="243839"/>
                  </a:lnTo>
                  <a:lnTo>
                    <a:pt x="135970" y="255269"/>
                  </a:lnTo>
                  <a:lnTo>
                    <a:pt x="126428" y="270509"/>
                  </a:lnTo>
                  <a:lnTo>
                    <a:pt x="125272" y="274319"/>
                  </a:lnTo>
                  <a:lnTo>
                    <a:pt x="121996" y="276859"/>
                  </a:lnTo>
                  <a:lnTo>
                    <a:pt x="119456" y="279399"/>
                  </a:lnTo>
                  <a:lnTo>
                    <a:pt x="145656" y="279399"/>
                  </a:lnTo>
                  <a:lnTo>
                    <a:pt x="151296" y="267969"/>
                  </a:lnTo>
                  <a:lnTo>
                    <a:pt x="160958" y="257809"/>
                  </a:lnTo>
                  <a:lnTo>
                    <a:pt x="172379" y="250189"/>
                  </a:lnTo>
                  <a:lnTo>
                    <a:pt x="183299" y="246379"/>
                  </a:lnTo>
                  <a:lnTo>
                    <a:pt x="211582" y="246379"/>
                  </a:lnTo>
                  <a:lnTo>
                    <a:pt x="212318" y="245109"/>
                  </a:lnTo>
                  <a:lnTo>
                    <a:pt x="214566" y="242569"/>
                  </a:lnTo>
                  <a:lnTo>
                    <a:pt x="220072" y="237489"/>
                  </a:lnTo>
                  <a:lnTo>
                    <a:pt x="225961" y="233679"/>
                  </a:lnTo>
                  <a:lnTo>
                    <a:pt x="233036" y="232409"/>
                  </a:lnTo>
                  <a:lnTo>
                    <a:pt x="198462" y="232409"/>
                  </a:lnTo>
                  <a:lnTo>
                    <a:pt x="192392" y="228599"/>
                  </a:lnTo>
                  <a:lnTo>
                    <a:pt x="185394" y="227329"/>
                  </a:lnTo>
                  <a:lnTo>
                    <a:pt x="181952" y="226059"/>
                  </a:lnTo>
                  <a:close/>
                </a:path>
                <a:path w="415289" h="458470" extrusionOk="0">
                  <a:moveTo>
                    <a:pt x="383060" y="250189"/>
                  </a:moveTo>
                  <a:lnTo>
                    <a:pt x="372452" y="251459"/>
                  </a:lnTo>
                  <a:lnTo>
                    <a:pt x="362153" y="253999"/>
                  </a:lnTo>
                  <a:lnTo>
                    <a:pt x="353511" y="257809"/>
                  </a:lnTo>
                  <a:lnTo>
                    <a:pt x="406561" y="257809"/>
                  </a:lnTo>
                  <a:lnTo>
                    <a:pt x="404177" y="256539"/>
                  </a:lnTo>
                  <a:lnTo>
                    <a:pt x="393721" y="252729"/>
                  </a:lnTo>
                  <a:lnTo>
                    <a:pt x="383060" y="250189"/>
                  </a:lnTo>
                  <a:close/>
                </a:path>
                <a:path w="415289" h="458470" extrusionOk="0">
                  <a:moveTo>
                    <a:pt x="369112" y="0"/>
                  </a:moveTo>
                  <a:lnTo>
                    <a:pt x="350506" y="11429"/>
                  </a:lnTo>
                  <a:lnTo>
                    <a:pt x="330647" y="19049"/>
                  </a:lnTo>
                  <a:lnTo>
                    <a:pt x="289648" y="29209"/>
                  </a:lnTo>
                  <a:lnTo>
                    <a:pt x="273438" y="34289"/>
                  </a:lnTo>
                  <a:lnTo>
                    <a:pt x="230436" y="62229"/>
                  </a:lnTo>
                  <a:lnTo>
                    <a:pt x="211841" y="111759"/>
                  </a:lnTo>
                  <a:lnTo>
                    <a:pt x="212642" y="128269"/>
                  </a:lnTo>
                  <a:lnTo>
                    <a:pt x="216634" y="144779"/>
                  </a:lnTo>
                  <a:lnTo>
                    <a:pt x="223850" y="160019"/>
                  </a:lnTo>
                  <a:lnTo>
                    <a:pt x="225704" y="163829"/>
                  </a:lnTo>
                  <a:lnTo>
                    <a:pt x="227495" y="168909"/>
                  </a:lnTo>
                  <a:lnTo>
                    <a:pt x="216369" y="210819"/>
                  </a:lnTo>
                  <a:lnTo>
                    <a:pt x="204939" y="226059"/>
                  </a:lnTo>
                  <a:lnTo>
                    <a:pt x="200164" y="231139"/>
                  </a:lnTo>
                  <a:lnTo>
                    <a:pt x="198462" y="232409"/>
                  </a:lnTo>
                  <a:lnTo>
                    <a:pt x="233036" y="232409"/>
                  </a:lnTo>
                  <a:lnTo>
                    <a:pt x="242100" y="233679"/>
                  </a:lnTo>
                  <a:lnTo>
                    <a:pt x="280924" y="251459"/>
                  </a:lnTo>
                  <a:lnTo>
                    <a:pt x="283032" y="252729"/>
                  </a:lnTo>
                  <a:lnTo>
                    <a:pt x="286258" y="253999"/>
                  </a:lnTo>
                  <a:lnTo>
                    <a:pt x="288658" y="252729"/>
                  </a:lnTo>
                  <a:lnTo>
                    <a:pt x="336558" y="252729"/>
                  </a:lnTo>
                  <a:lnTo>
                    <a:pt x="332676" y="248919"/>
                  </a:lnTo>
                  <a:lnTo>
                    <a:pt x="331038" y="247649"/>
                  </a:lnTo>
                  <a:lnTo>
                    <a:pt x="328803" y="246379"/>
                  </a:lnTo>
                  <a:lnTo>
                    <a:pt x="327113" y="245109"/>
                  </a:lnTo>
                  <a:lnTo>
                    <a:pt x="321453" y="240029"/>
                  </a:lnTo>
                  <a:lnTo>
                    <a:pt x="315263" y="236219"/>
                  </a:lnTo>
                  <a:lnTo>
                    <a:pt x="308470" y="234949"/>
                  </a:lnTo>
                  <a:lnTo>
                    <a:pt x="294017" y="234949"/>
                  </a:lnTo>
                  <a:lnTo>
                    <a:pt x="286296" y="232409"/>
                  </a:lnTo>
                  <a:lnTo>
                    <a:pt x="273006" y="224789"/>
                  </a:lnTo>
                  <a:lnTo>
                    <a:pt x="265853" y="220979"/>
                  </a:lnTo>
                  <a:lnTo>
                    <a:pt x="258222" y="218439"/>
                  </a:lnTo>
                  <a:lnTo>
                    <a:pt x="249694" y="217169"/>
                  </a:lnTo>
                  <a:lnTo>
                    <a:pt x="242088" y="217169"/>
                  </a:lnTo>
                  <a:lnTo>
                    <a:pt x="237448" y="213359"/>
                  </a:lnTo>
                  <a:lnTo>
                    <a:pt x="246903" y="175259"/>
                  </a:lnTo>
                  <a:lnTo>
                    <a:pt x="263074" y="147319"/>
                  </a:lnTo>
                  <a:lnTo>
                    <a:pt x="238963" y="147319"/>
                  </a:lnTo>
                  <a:lnTo>
                    <a:pt x="231767" y="130809"/>
                  </a:lnTo>
                  <a:lnTo>
                    <a:pt x="230352" y="110489"/>
                  </a:lnTo>
                  <a:lnTo>
                    <a:pt x="234405" y="90169"/>
                  </a:lnTo>
                  <a:lnTo>
                    <a:pt x="265476" y="58419"/>
                  </a:lnTo>
                  <a:lnTo>
                    <a:pt x="326415" y="38099"/>
                  </a:lnTo>
                  <a:lnTo>
                    <a:pt x="362851" y="29209"/>
                  </a:lnTo>
                  <a:lnTo>
                    <a:pt x="382037" y="29209"/>
                  </a:lnTo>
                  <a:lnTo>
                    <a:pt x="379559" y="20319"/>
                  </a:lnTo>
                  <a:lnTo>
                    <a:pt x="369112" y="0"/>
                  </a:lnTo>
                  <a:close/>
                </a:path>
                <a:path w="415289" h="458470" extrusionOk="0">
                  <a:moveTo>
                    <a:pt x="211582" y="246379"/>
                  </a:moveTo>
                  <a:lnTo>
                    <a:pt x="187756" y="246379"/>
                  </a:lnTo>
                  <a:lnTo>
                    <a:pt x="192024" y="251459"/>
                  </a:lnTo>
                  <a:lnTo>
                    <a:pt x="199974" y="252729"/>
                  </a:lnTo>
                  <a:lnTo>
                    <a:pt x="204089" y="251459"/>
                  </a:lnTo>
                  <a:lnTo>
                    <a:pt x="210108" y="248919"/>
                  </a:lnTo>
                  <a:lnTo>
                    <a:pt x="211582" y="246379"/>
                  </a:lnTo>
                  <a:close/>
                </a:path>
                <a:path w="415289" h="458470" extrusionOk="0">
                  <a:moveTo>
                    <a:pt x="272757" y="163829"/>
                  </a:moveTo>
                  <a:lnTo>
                    <a:pt x="267766" y="163829"/>
                  </a:lnTo>
                  <a:lnTo>
                    <a:pt x="264820" y="181609"/>
                  </a:lnTo>
                  <a:lnTo>
                    <a:pt x="290567" y="182879"/>
                  </a:lnTo>
                  <a:lnTo>
                    <a:pt x="313926" y="180339"/>
                  </a:lnTo>
                  <a:lnTo>
                    <a:pt x="334859" y="168909"/>
                  </a:lnTo>
                  <a:lnTo>
                    <a:pt x="339121" y="165099"/>
                  </a:lnTo>
                  <a:lnTo>
                    <a:pt x="277088" y="165099"/>
                  </a:lnTo>
                  <a:lnTo>
                    <a:pt x="272757" y="163829"/>
                  </a:lnTo>
                  <a:close/>
                </a:path>
                <a:path w="415289" h="458470" extrusionOk="0">
                  <a:moveTo>
                    <a:pt x="382037" y="29209"/>
                  </a:moveTo>
                  <a:lnTo>
                    <a:pt x="363258" y="29209"/>
                  </a:lnTo>
                  <a:lnTo>
                    <a:pt x="364464" y="31749"/>
                  </a:lnTo>
                  <a:lnTo>
                    <a:pt x="364883" y="33019"/>
                  </a:lnTo>
                  <a:lnTo>
                    <a:pt x="362880" y="96519"/>
                  </a:lnTo>
                  <a:lnTo>
                    <a:pt x="329463" y="149859"/>
                  </a:lnTo>
                  <a:lnTo>
                    <a:pt x="294696" y="165099"/>
                  </a:lnTo>
                  <a:lnTo>
                    <a:pt x="339121" y="165099"/>
                  </a:lnTo>
                  <a:lnTo>
                    <a:pt x="364427" y="135889"/>
                  </a:lnTo>
                  <a:lnTo>
                    <a:pt x="384492" y="82549"/>
                  </a:lnTo>
                  <a:lnTo>
                    <a:pt x="386675" y="60959"/>
                  </a:lnTo>
                  <a:lnTo>
                    <a:pt x="385222" y="40639"/>
                  </a:lnTo>
                  <a:lnTo>
                    <a:pt x="382037" y="29209"/>
                  </a:lnTo>
                  <a:close/>
                </a:path>
                <a:path w="415289" h="458470" extrusionOk="0">
                  <a:moveTo>
                    <a:pt x="324840" y="63499"/>
                  </a:moveTo>
                  <a:lnTo>
                    <a:pt x="301208" y="82549"/>
                  </a:lnTo>
                  <a:lnTo>
                    <a:pt x="278372" y="101599"/>
                  </a:lnTo>
                  <a:lnTo>
                    <a:pt x="257301" y="123189"/>
                  </a:lnTo>
                  <a:lnTo>
                    <a:pt x="238963" y="147319"/>
                  </a:lnTo>
                  <a:lnTo>
                    <a:pt x="263074" y="147319"/>
                  </a:lnTo>
                  <a:lnTo>
                    <a:pt x="273001" y="135889"/>
                  </a:lnTo>
                  <a:lnTo>
                    <a:pt x="287280" y="121919"/>
                  </a:lnTo>
                  <a:lnTo>
                    <a:pt x="316814" y="93979"/>
                  </a:lnTo>
                  <a:lnTo>
                    <a:pt x="321523" y="88899"/>
                  </a:lnTo>
                  <a:lnTo>
                    <a:pt x="326483" y="85089"/>
                  </a:lnTo>
                  <a:lnTo>
                    <a:pt x="331632" y="81279"/>
                  </a:lnTo>
                  <a:lnTo>
                    <a:pt x="336905" y="77469"/>
                  </a:lnTo>
                  <a:lnTo>
                    <a:pt x="324840" y="634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52"/>
            <p:cNvSpPr/>
            <p:nvPr/>
          </p:nvSpPr>
          <p:spPr>
            <a:xfrm>
              <a:off x="3274497" y="3887528"/>
              <a:ext cx="127686" cy="69038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5" name="Google Shape;835;p52"/>
          <p:cNvGrpSpPr/>
          <p:nvPr/>
        </p:nvGrpSpPr>
        <p:grpSpPr>
          <a:xfrm>
            <a:off x="9799021" y="5027949"/>
            <a:ext cx="999107" cy="955275"/>
            <a:chOff x="7243057" y="3616148"/>
            <a:chExt cx="749330" cy="595472"/>
          </a:xfrm>
        </p:grpSpPr>
        <p:sp>
          <p:nvSpPr>
            <p:cNvPr id="836" name="Google Shape;836;p52"/>
            <p:cNvSpPr/>
            <p:nvPr/>
          </p:nvSpPr>
          <p:spPr>
            <a:xfrm>
              <a:off x="7372985" y="3719415"/>
              <a:ext cx="489312" cy="388835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52"/>
            <p:cNvSpPr/>
            <p:nvPr/>
          </p:nvSpPr>
          <p:spPr>
            <a:xfrm>
              <a:off x="7243057" y="3616148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6" y="853764"/>
                  </a:lnTo>
                  <a:lnTo>
                    <a:pt x="613040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39" y="36779"/>
                  </a:lnTo>
                  <a:lnTo>
                    <a:pt x="576376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39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0" y="839355"/>
                  </a:lnTo>
                  <a:lnTo>
                    <a:pt x="658989" y="816239"/>
                  </a:lnTo>
                  <a:lnTo>
                    <a:pt x="696609" y="791501"/>
                  </a:lnTo>
                  <a:lnTo>
                    <a:pt x="731413" y="763138"/>
                  </a:lnTo>
                  <a:lnTo>
                    <a:pt x="763130" y="731420"/>
                  </a:lnTo>
                  <a:lnTo>
                    <a:pt x="791492" y="696617"/>
                  </a:lnTo>
                  <a:lnTo>
                    <a:pt x="816229" y="658996"/>
                  </a:lnTo>
                  <a:lnTo>
                    <a:pt x="837072" y="618829"/>
                  </a:lnTo>
                  <a:lnTo>
                    <a:pt x="853753" y="576384"/>
                  </a:lnTo>
                  <a:lnTo>
                    <a:pt x="866000" y="531930"/>
                  </a:lnTo>
                  <a:lnTo>
                    <a:pt x="873546" y="485736"/>
                  </a:lnTo>
                  <a:lnTo>
                    <a:pt x="876122" y="438073"/>
                  </a:lnTo>
                  <a:lnTo>
                    <a:pt x="873546" y="390408"/>
                  </a:lnTo>
                  <a:lnTo>
                    <a:pt x="866000" y="344213"/>
                  </a:lnTo>
                  <a:lnTo>
                    <a:pt x="853753" y="299757"/>
                  </a:lnTo>
                  <a:lnTo>
                    <a:pt x="837072" y="257310"/>
                  </a:lnTo>
                  <a:lnTo>
                    <a:pt x="816229" y="217141"/>
                  </a:lnTo>
                  <a:lnTo>
                    <a:pt x="791492" y="179520"/>
                  </a:lnTo>
                  <a:lnTo>
                    <a:pt x="763130" y="144715"/>
                  </a:lnTo>
                  <a:lnTo>
                    <a:pt x="731413" y="112997"/>
                  </a:lnTo>
                  <a:lnTo>
                    <a:pt x="696609" y="84634"/>
                  </a:lnTo>
                  <a:lnTo>
                    <a:pt x="658989" y="59896"/>
                  </a:lnTo>
                  <a:lnTo>
                    <a:pt x="618822" y="39051"/>
                  </a:lnTo>
                  <a:lnTo>
                    <a:pt x="613039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52"/>
            <p:cNvSpPr/>
            <p:nvPr/>
          </p:nvSpPr>
          <p:spPr>
            <a:xfrm>
              <a:off x="7440566" y="3793322"/>
              <a:ext cx="249234" cy="242935"/>
            </a:xfrm>
            <a:custGeom>
              <a:avLst/>
              <a:gdLst/>
              <a:ahLst/>
              <a:cxnLst/>
              <a:rect l="l" t="t" r="r" b="b"/>
              <a:pathLst>
                <a:path w="291465" h="357504" extrusionOk="0">
                  <a:moveTo>
                    <a:pt x="9117" y="0"/>
                  </a:moveTo>
                  <a:lnTo>
                    <a:pt x="2145" y="596"/>
                  </a:lnTo>
                  <a:lnTo>
                    <a:pt x="0" y="3913"/>
                  </a:lnTo>
                  <a:lnTo>
                    <a:pt x="2209" y="9994"/>
                  </a:lnTo>
                  <a:lnTo>
                    <a:pt x="4317" y="10642"/>
                  </a:lnTo>
                  <a:lnTo>
                    <a:pt x="6933" y="10782"/>
                  </a:lnTo>
                  <a:lnTo>
                    <a:pt x="20678" y="13778"/>
                  </a:lnTo>
                  <a:lnTo>
                    <a:pt x="43509" y="44919"/>
                  </a:lnTo>
                  <a:lnTo>
                    <a:pt x="43979" y="307936"/>
                  </a:lnTo>
                  <a:lnTo>
                    <a:pt x="47760" y="327494"/>
                  </a:lnTo>
                  <a:lnTo>
                    <a:pt x="58117" y="343117"/>
                  </a:lnTo>
                  <a:lnTo>
                    <a:pt x="73690" y="353465"/>
                  </a:lnTo>
                  <a:lnTo>
                    <a:pt x="93115" y="357200"/>
                  </a:lnTo>
                  <a:lnTo>
                    <a:pt x="156615" y="357200"/>
                  </a:lnTo>
                  <a:lnTo>
                    <a:pt x="156615" y="346668"/>
                  </a:lnTo>
                  <a:lnTo>
                    <a:pt x="122065" y="346668"/>
                  </a:lnTo>
                  <a:lnTo>
                    <a:pt x="107144" y="346627"/>
                  </a:lnTo>
                  <a:lnTo>
                    <a:pt x="66452" y="336331"/>
                  </a:lnTo>
                  <a:lnTo>
                    <a:pt x="54508" y="58146"/>
                  </a:lnTo>
                  <a:lnTo>
                    <a:pt x="54444" y="49999"/>
                  </a:lnTo>
                  <a:lnTo>
                    <a:pt x="39013" y="13182"/>
                  </a:lnTo>
                  <a:lnTo>
                    <a:pt x="36753" y="10756"/>
                  </a:lnTo>
                  <a:lnTo>
                    <a:pt x="271637" y="10745"/>
                  </a:lnTo>
                  <a:lnTo>
                    <a:pt x="261268" y="3911"/>
                  </a:lnTo>
                  <a:lnTo>
                    <a:pt x="241210" y="152"/>
                  </a:lnTo>
                  <a:lnTo>
                    <a:pt x="12229" y="152"/>
                  </a:lnTo>
                  <a:lnTo>
                    <a:pt x="9117" y="0"/>
                  </a:lnTo>
                  <a:close/>
                </a:path>
                <a:path w="291465" h="357504" extrusionOk="0">
                  <a:moveTo>
                    <a:pt x="156615" y="346595"/>
                  </a:moveTo>
                  <a:lnTo>
                    <a:pt x="122065" y="346668"/>
                  </a:lnTo>
                  <a:lnTo>
                    <a:pt x="156615" y="346668"/>
                  </a:lnTo>
                  <a:close/>
                </a:path>
                <a:path w="291465" h="357504" extrusionOk="0">
                  <a:moveTo>
                    <a:pt x="271637" y="10745"/>
                  </a:moveTo>
                  <a:lnTo>
                    <a:pt x="177577" y="10745"/>
                  </a:lnTo>
                  <a:lnTo>
                    <a:pt x="241375" y="10782"/>
                  </a:lnTo>
                  <a:lnTo>
                    <a:pt x="257272" y="13728"/>
                  </a:lnTo>
                  <a:lnTo>
                    <a:pt x="269723" y="21920"/>
                  </a:lnTo>
                  <a:lnTo>
                    <a:pt x="277842" y="34445"/>
                  </a:lnTo>
                  <a:lnTo>
                    <a:pt x="280673" y="49999"/>
                  </a:lnTo>
                  <a:lnTo>
                    <a:pt x="280745" y="207302"/>
                  </a:lnTo>
                  <a:lnTo>
                    <a:pt x="291299" y="207302"/>
                  </a:lnTo>
                  <a:lnTo>
                    <a:pt x="291216" y="49999"/>
                  </a:lnTo>
                  <a:lnTo>
                    <a:pt x="287553" y="30295"/>
                  </a:lnTo>
                  <a:lnTo>
                    <a:pt x="277137" y="14373"/>
                  </a:lnTo>
                  <a:lnTo>
                    <a:pt x="271637" y="10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52"/>
            <p:cNvSpPr/>
            <p:nvPr/>
          </p:nvSpPr>
          <p:spPr>
            <a:xfrm>
              <a:off x="7513012" y="3818229"/>
              <a:ext cx="280933" cy="24725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0" name="Google Shape;840;p52"/>
          <p:cNvGrpSpPr/>
          <p:nvPr/>
        </p:nvGrpSpPr>
        <p:grpSpPr>
          <a:xfrm>
            <a:off x="1430845" y="1193310"/>
            <a:ext cx="999107" cy="955275"/>
            <a:chOff x="939095" y="1039936"/>
            <a:chExt cx="749330" cy="595472"/>
          </a:xfrm>
        </p:grpSpPr>
        <p:sp>
          <p:nvSpPr>
            <p:cNvPr id="841" name="Google Shape;841;p52"/>
            <p:cNvSpPr/>
            <p:nvPr/>
          </p:nvSpPr>
          <p:spPr>
            <a:xfrm>
              <a:off x="1069022" y="1143195"/>
              <a:ext cx="489312" cy="388843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52"/>
            <p:cNvSpPr/>
            <p:nvPr/>
          </p:nvSpPr>
          <p:spPr>
            <a:xfrm>
              <a:off x="939095" y="1039936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6" y="853764"/>
                  </a:lnTo>
                  <a:lnTo>
                    <a:pt x="613040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39" y="36779"/>
                  </a:lnTo>
                  <a:lnTo>
                    <a:pt x="576376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39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0" y="839355"/>
                  </a:lnTo>
                  <a:lnTo>
                    <a:pt x="658989" y="816239"/>
                  </a:lnTo>
                  <a:lnTo>
                    <a:pt x="696609" y="791501"/>
                  </a:lnTo>
                  <a:lnTo>
                    <a:pt x="731413" y="763138"/>
                  </a:lnTo>
                  <a:lnTo>
                    <a:pt x="763130" y="731420"/>
                  </a:lnTo>
                  <a:lnTo>
                    <a:pt x="791492" y="696617"/>
                  </a:lnTo>
                  <a:lnTo>
                    <a:pt x="816229" y="658996"/>
                  </a:lnTo>
                  <a:lnTo>
                    <a:pt x="837072" y="618829"/>
                  </a:lnTo>
                  <a:lnTo>
                    <a:pt x="853753" y="576384"/>
                  </a:lnTo>
                  <a:lnTo>
                    <a:pt x="866000" y="531930"/>
                  </a:lnTo>
                  <a:lnTo>
                    <a:pt x="873546" y="485736"/>
                  </a:lnTo>
                  <a:lnTo>
                    <a:pt x="876122" y="438073"/>
                  </a:lnTo>
                  <a:lnTo>
                    <a:pt x="873546" y="390408"/>
                  </a:lnTo>
                  <a:lnTo>
                    <a:pt x="866000" y="344213"/>
                  </a:lnTo>
                  <a:lnTo>
                    <a:pt x="853753" y="299757"/>
                  </a:lnTo>
                  <a:lnTo>
                    <a:pt x="837072" y="257310"/>
                  </a:lnTo>
                  <a:lnTo>
                    <a:pt x="816229" y="217141"/>
                  </a:lnTo>
                  <a:lnTo>
                    <a:pt x="791492" y="179520"/>
                  </a:lnTo>
                  <a:lnTo>
                    <a:pt x="763130" y="144715"/>
                  </a:lnTo>
                  <a:lnTo>
                    <a:pt x="731413" y="112997"/>
                  </a:lnTo>
                  <a:lnTo>
                    <a:pt x="696609" y="84634"/>
                  </a:lnTo>
                  <a:lnTo>
                    <a:pt x="658989" y="59896"/>
                  </a:lnTo>
                  <a:lnTo>
                    <a:pt x="618822" y="39051"/>
                  </a:lnTo>
                  <a:lnTo>
                    <a:pt x="613039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52"/>
            <p:cNvSpPr/>
            <p:nvPr/>
          </p:nvSpPr>
          <p:spPr>
            <a:xfrm>
              <a:off x="1141469" y="1160161"/>
              <a:ext cx="355117" cy="216614"/>
            </a:xfrm>
            <a:custGeom>
              <a:avLst/>
              <a:gdLst/>
              <a:ahLst/>
              <a:cxnLst/>
              <a:rect l="l" t="t" r="r" b="b"/>
              <a:pathLst>
                <a:path w="415289" h="318769" extrusionOk="0">
                  <a:moveTo>
                    <a:pt x="211289" y="159193"/>
                  </a:moveTo>
                  <a:lnTo>
                    <a:pt x="196847" y="159193"/>
                  </a:lnTo>
                  <a:lnTo>
                    <a:pt x="204673" y="159499"/>
                  </a:lnTo>
                  <a:lnTo>
                    <a:pt x="204673" y="318325"/>
                  </a:lnTo>
                  <a:lnTo>
                    <a:pt x="210108" y="313740"/>
                  </a:lnTo>
                  <a:lnTo>
                    <a:pt x="211454" y="308800"/>
                  </a:lnTo>
                  <a:lnTo>
                    <a:pt x="211311" y="268785"/>
                  </a:lnTo>
                  <a:lnTo>
                    <a:pt x="211289" y="159193"/>
                  </a:lnTo>
                  <a:close/>
                </a:path>
                <a:path w="415289" h="318769" extrusionOk="0">
                  <a:moveTo>
                    <a:pt x="341820" y="158508"/>
                  </a:moveTo>
                  <a:lnTo>
                    <a:pt x="211289" y="158508"/>
                  </a:lnTo>
                  <a:lnTo>
                    <a:pt x="216382" y="159131"/>
                  </a:lnTo>
                  <a:lnTo>
                    <a:pt x="220497" y="159296"/>
                  </a:lnTo>
                  <a:lnTo>
                    <a:pt x="224459" y="160197"/>
                  </a:lnTo>
                  <a:lnTo>
                    <a:pt x="260776" y="175001"/>
                  </a:lnTo>
                  <a:lnTo>
                    <a:pt x="274701" y="184467"/>
                  </a:lnTo>
                  <a:lnTo>
                    <a:pt x="276758" y="184886"/>
                  </a:lnTo>
                  <a:lnTo>
                    <a:pt x="285381" y="178955"/>
                  </a:lnTo>
                  <a:lnTo>
                    <a:pt x="296989" y="172567"/>
                  </a:lnTo>
                  <a:lnTo>
                    <a:pt x="319353" y="162869"/>
                  </a:lnTo>
                  <a:lnTo>
                    <a:pt x="341820" y="158508"/>
                  </a:lnTo>
                  <a:close/>
                </a:path>
                <a:path w="415289" h="318769" extrusionOk="0">
                  <a:moveTo>
                    <a:pt x="410047" y="158032"/>
                  </a:moveTo>
                  <a:lnTo>
                    <a:pt x="67218" y="158032"/>
                  </a:lnTo>
                  <a:lnTo>
                    <a:pt x="82194" y="159258"/>
                  </a:lnTo>
                  <a:lnTo>
                    <a:pt x="96577" y="162869"/>
                  </a:lnTo>
                  <a:lnTo>
                    <a:pt x="110156" y="168059"/>
                  </a:lnTo>
                  <a:lnTo>
                    <a:pt x="123217" y="174674"/>
                  </a:lnTo>
                  <a:lnTo>
                    <a:pt x="135775" y="182460"/>
                  </a:lnTo>
                  <a:lnTo>
                    <a:pt x="139052" y="184658"/>
                  </a:lnTo>
                  <a:lnTo>
                    <a:pt x="141097" y="184340"/>
                  </a:lnTo>
                  <a:lnTo>
                    <a:pt x="175869" y="165087"/>
                  </a:lnTo>
                  <a:lnTo>
                    <a:pt x="196847" y="159193"/>
                  </a:lnTo>
                  <a:lnTo>
                    <a:pt x="211289" y="159193"/>
                  </a:lnTo>
                  <a:lnTo>
                    <a:pt x="211289" y="158508"/>
                  </a:lnTo>
                  <a:lnTo>
                    <a:pt x="341820" y="158508"/>
                  </a:lnTo>
                  <a:lnTo>
                    <a:pt x="342025" y="158469"/>
                  </a:lnTo>
                  <a:lnTo>
                    <a:pt x="410159" y="158469"/>
                  </a:lnTo>
                  <a:lnTo>
                    <a:pt x="410047" y="158032"/>
                  </a:lnTo>
                  <a:close/>
                </a:path>
                <a:path w="415289" h="318769" extrusionOk="0">
                  <a:moveTo>
                    <a:pt x="209270" y="0"/>
                  </a:moveTo>
                  <a:lnTo>
                    <a:pt x="206514" y="127"/>
                  </a:lnTo>
                  <a:lnTo>
                    <a:pt x="205778" y="4508"/>
                  </a:lnTo>
                  <a:lnTo>
                    <a:pt x="204444" y="8890"/>
                  </a:lnTo>
                  <a:lnTo>
                    <a:pt x="204495" y="18910"/>
                  </a:lnTo>
                  <a:lnTo>
                    <a:pt x="202590" y="20726"/>
                  </a:lnTo>
                  <a:lnTo>
                    <a:pt x="196977" y="20891"/>
                  </a:lnTo>
                  <a:lnTo>
                    <a:pt x="170689" y="23119"/>
                  </a:lnTo>
                  <a:lnTo>
                    <a:pt x="120344" y="36457"/>
                  </a:lnTo>
                  <a:lnTo>
                    <a:pt x="66168" y="67386"/>
                  </a:lnTo>
                  <a:lnTo>
                    <a:pt x="20578" y="120049"/>
                  </a:lnTo>
                  <a:lnTo>
                    <a:pt x="4459" y="160340"/>
                  </a:lnTo>
                  <a:lnTo>
                    <a:pt x="0" y="181089"/>
                  </a:lnTo>
                  <a:lnTo>
                    <a:pt x="6573" y="177684"/>
                  </a:lnTo>
                  <a:lnTo>
                    <a:pt x="12738" y="174455"/>
                  </a:lnTo>
                  <a:lnTo>
                    <a:pt x="18673" y="171447"/>
                  </a:lnTo>
                  <a:lnTo>
                    <a:pt x="24561" y="168706"/>
                  </a:lnTo>
                  <a:lnTo>
                    <a:pt x="38472" y="163310"/>
                  </a:lnTo>
                  <a:lnTo>
                    <a:pt x="52668" y="159567"/>
                  </a:lnTo>
                  <a:lnTo>
                    <a:pt x="67218" y="158032"/>
                  </a:lnTo>
                  <a:lnTo>
                    <a:pt x="410047" y="158032"/>
                  </a:lnTo>
                  <a:lnTo>
                    <a:pt x="406160" y="142923"/>
                  </a:lnTo>
                  <a:lnTo>
                    <a:pt x="371036" y="86810"/>
                  </a:lnTo>
                  <a:lnTo>
                    <a:pt x="316349" y="45819"/>
                  </a:lnTo>
                  <a:lnTo>
                    <a:pt x="253120" y="24431"/>
                  </a:lnTo>
                  <a:lnTo>
                    <a:pt x="213842" y="20675"/>
                  </a:lnTo>
                  <a:lnTo>
                    <a:pt x="211404" y="19392"/>
                  </a:lnTo>
                  <a:lnTo>
                    <a:pt x="211514" y="8890"/>
                  </a:lnTo>
                  <a:lnTo>
                    <a:pt x="210070" y="4483"/>
                  </a:lnTo>
                  <a:lnTo>
                    <a:pt x="209270" y="0"/>
                  </a:lnTo>
                  <a:close/>
                </a:path>
                <a:path w="415289" h="318769" extrusionOk="0">
                  <a:moveTo>
                    <a:pt x="410159" y="158469"/>
                  </a:moveTo>
                  <a:lnTo>
                    <a:pt x="342025" y="158469"/>
                  </a:lnTo>
                  <a:lnTo>
                    <a:pt x="365014" y="159771"/>
                  </a:lnTo>
                  <a:lnTo>
                    <a:pt x="388327" y="167182"/>
                  </a:lnTo>
                  <a:lnTo>
                    <a:pt x="395024" y="170326"/>
                  </a:lnTo>
                  <a:lnTo>
                    <a:pt x="401688" y="173632"/>
                  </a:lnTo>
                  <a:lnTo>
                    <a:pt x="415163" y="180454"/>
                  </a:lnTo>
                  <a:lnTo>
                    <a:pt x="415058" y="178955"/>
                  </a:lnTo>
                  <a:lnTo>
                    <a:pt x="415005" y="177684"/>
                  </a:lnTo>
                  <a:lnTo>
                    <a:pt x="414845" y="176682"/>
                  </a:lnTo>
                  <a:lnTo>
                    <a:pt x="410159" y="158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52"/>
            <p:cNvSpPr/>
            <p:nvPr/>
          </p:nvSpPr>
          <p:spPr>
            <a:xfrm>
              <a:off x="1183300" y="1289404"/>
              <a:ext cx="284528" cy="190292"/>
            </a:xfrm>
            <a:custGeom>
              <a:avLst/>
              <a:gdLst/>
              <a:ahLst/>
              <a:cxnLst/>
              <a:rect l="l" t="t" r="r" b="b"/>
              <a:pathLst>
                <a:path w="332739" h="280035" extrusionOk="0">
                  <a:moveTo>
                    <a:pt x="189395" y="151206"/>
                  </a:moveTo>
                  <a:lnTo>
                    <a:pt x="148018" y="151206"/>
                  </a:lnTo>
                  <a:lnTo>
                    <a:pt x="123734" y="156121"/>
                  </a:lnTo>
                  <a:lnTo>
                    <a:pt x="103878" y="169518"/>
                  </a:lnTo>
                  <a:lnTo>
                    <a:pt x="90477" y="189369"/>
                  </a:lnTo>
                  <a:lnTo>
                    <a:pt x="85559" y="213652"/>
                  </a:lnTo>
                  <a:lnTo>
                    <a:pt x="85559" y="264274"/>
                  </a:lnTo>
                  <a:lnTo>
                    <a:pt x="135145" y="276848"/>
                  </a:lnTo>
                  <a:lnTo>
                    <a:pt x="174104" y="279844"/>
                  </a:lnTo>
                  <a:lnTo>
                    <a:pt x="204811" y="277787"/>
                  </a:lnTo>
                  <a:lnTo>
                    <a:pt x="227753" y="273197"/>
                  </a:lnTo>
                  <a:lnTo>
                    <a:pt x="242407" y="268448"/>
                  </a:lnTo>
                  <a:lnTo>
                    <a:pt x="248246" y="265912"/>
                  </a:lnTo>
                  <a:lnTo>
                    <a:pt x="251472" y="264274"/>
                  </a:lnTo>
                  <a:lnTo>
                    <a:pt x="251815" y="264274"/>
                  </a:lnTo>
                  <a:lnTo>
                    <a:pt x="251815" y="213652"/>
                  </a:lnTo>
                  <a:lnTo>
                    <a:pt x="246920" y="189369"/>
                  </a:lnTo>
                  <a:lnTo>
                    <a:pt x="233530" y="169518"/>
                  </a:lnTo>
                  <a:lnTo>
                    <a:pt x="213678" y="156121"/>
                  </a:lnTo>
                  <a:lnTo>
                    <a:pt x="189395" y="151206"/>
                  </a:lnTo>
                  <a:close/>
                </a:path>
                <a:path w="332739" h="280035" extrusionOk="0">
                  <a:moveTo>
                    <a:pt x="270090" y="100863"/>
                  </a:moveTo>
                  <a:lnTo>
                    <a:pt x="229031" y="100863"/>
                  </a:lnTo>
                  <a:lnTo>
                    <a:pt x="227506" y="112836"/>
                  </a:lnTo>
                  <a:lnTo>
                    <a:pt x="223750" y="123966"/>
                  </a:lnTo>
                  <a:lnTo>
                    <a:pt x="217962" y="134051"/>
                  </a:lnTo>
                  <a:lnTo>
                    <a:pt x="210477" y="142735"/>
                  </a:lnTo>
                  <a:lnTo>
                    <a:pt x="231670" y="152949"/>
                  </a:lnTo>
                  <a:lnTo>
                    <a:pt x="248453" y="169070"/>
                  </a:lnTo>
                  <a:lnTo>
                    <a:pt x="259497" y="189775"/>
                  </a:lnTo>
                  <a:lnTo>
                    <a:pt x="263459" y="213652"/>
                  </a:lnTo>
                  <a:lnTo>
                    <a:pt x="263474" y="229323"/>
                  </a:lnTo>
                  <a:lnTo>
                    <a:pt x="290591" y="226658"/>
                  </a:lnTo>
                  <a:lnTo>
                    <a:pt x="310827" y="222186"/>
                  </a:lnTo>
                  <a:lnTo>
                    <a:pt x="323751" y="217847"/>
                  </a:lnTo>
                  <a:lnTo>
                    <a:pt x="328930" y="215582"/>
                  </a:lnTo>
                  <a:lnTo>
                    <a:pt x="332181" y="213918"/>
                  </a:lnTo>
                  <a:lnTo>
                    <a:pt x="332536" y="213918"/>
                  </a:lnTo>
                  <a:lnTo>
                    <a:pt x="332536" y="163296"/>
                  </a:lnTo>
                  <a:lnTo>
                    <a:pt x="327619" y="139021"/>
                  </a:lnTo>
                  <a:lnTo>
                    <a:pt x="314220" y="119173"/>
                  </a:lnTo>
                  <a:lnTo>
                    <a:pt x="294367" y="105778"/>
                  </a:lnTo>
                  <a:lnTo>
                    <a:pt x="270090" y="100863"/>
                  </a:lnTo>
                  <a:close/>
                </a:path>
                <a:path w="332739" h="280035" extrusionOk="0">
                  <a:moveTo>
                    <a:pt x="105359" y="100863"/>
                  </a:moveTo>
                  <a:lnTo>
                    <a:pt x="62433" y="100863"/>
                  </a:lnTo>
                  <a:lnTo>
                    <a:pt x="38152" y="105778"/>
                  </a:lnTo>
                  <a:lnTo>
                    <a:pt x="18305" y="119173"/>
                  </a:lnTo>
                  <a:lnTo>
                    <a:pt x="4913" y="139021"/>
                  </a:lnTo>
                  <a:lnTo>
                    <a:pt x="0" y="163296"/>
                  </a:lnTo>
                  <a:lnTo>
                    <a:pt x="0" y="213918"/>
                  </a:lnTo>
                  <a:lnTo>
                    <a:pt x="40986" y="225053"/>
                  </a:lnTo>
                  <a:lnTo>
                    <a:pt x="73939" y="229019"/>
                  </a:lnTo>
                  <a:lnTo>
                    <a:pt x="73954" y="213652"/>
                  </a:lnTo>
                  <a:lnTo>
                    <a:pt x="77914" y="189775"/>
                  </a:lnTo>
                  <a:lnTo>
                    <a:pt x="88957" y="169070"/>
                  </a:lnTo>
                  <a:lnTo>
                    <a:pt x="105743" y="152949"/>
                  </a:lnTo>
                  <a:lnTo>
                    <a:pt x="126949" y="142735"/>
                  </a:lnTo>
                  <a:lnTo>
                    <a:pt x="119444" y="134012"/>
                  </a:lnTo>
                  <a:lnTo>
                    <a:pt x="113730" y="124061"/>
                  </a:lnTo>
                  <a:lnTo>
                    <a:pt x="109966" y="112997"/>
                  </a:lnTo>
                  <a:lnTo>
                    <a:pt x="108407" y="101092"/>
                  </a:lnTo>
                  <a:lnTo>
                    <a:pt x="106870" y="100990"/>
                  </a:lnTo>
                  <a:lnTo>
                    <a:pt x="105359" y="100863"/>
                  </a:lnTo>
                  <a:close/>
                </a:path>
                <a:path w="332739" h="280035" extrusionOk="0">
                  <a:moveTo>
                    <a:pt x="168706" y="50355"/>
                  </a:moveTo>
                  <a:lnTo>
                    <a:pt x="149728" y="54185"/>
                  </a:lnTo>
                  <a:lnTo>
                    <a:pt x="134226" y="64633"/>
                  </a:lnTo>
                  <a:lnTo>
                    <a:pt x="123772" y="80134"/>
                  </a:lnTo>
                  <a:lnTo>
                    <a:pt x="119938" y="99123"/>
                  </a:lnTo>
                  <a:lnTo>
                    <a:pt x="123772" y="118105"/>
                  </a:lnTo>
                  <a:lnTo>
                    <a:pt x="134226" y="133602"/>
                  </a:lnTo>
                  <a:lnTo>
                    <a:pt x="149728" y="144048"/>
                  </a:lnTo>
                  <a:lnTo>
                    <a:pt x="168706" y="147878"/>
                  </a:lnTo>
                  <a:lnTo>
                    <a:pt x="187701" y="144048"/>
                  </a:lnTo>
                  <a:lnTo>
                    <a:pt x="203201" y="133600"/>
                  </a:lnTo>
                  <a:lnTo>
                    <a:pt x="213646" y="118100"/>
                  </a:lnTo>
                  <a:lnTo>
                    <a:pt x="217474" y="99110"/>
                  </a:lnTo>
                  <a:lnTo>
                    <a:pt x="213646" y="80128"/>
                  </a:lnTo>
                  <a:lnTo>
                    <a:pt x="203201" y="64631"/>
                  </a:lnTo>
                  <a:lnTo>
                    <a:pt x="187701" y="54185"/>
                  </a:lnTo>
                  <a:lnTo>
                    <a:pt x="168706" y="50355"/>
                  </a:lnTo>
                  <a:close/>
                </a:path>
                <a:path w="332739" h="280035" extrusionOk="0">
                  <a:moveTo>
                    <a:pt x="83134" y="0"/>
                  </a:moveTo>
                  <a:lnTo>
                    <a:pt x="64150" y="3834"/>
                  </a:lnTo>
                  <a:lnTo>
                    <a:pt x="48648" y="14289"/>
                  </a:lnTo>
                  <a:lnTo>
                    <a:pt x="38198" y="29794"/>
                  </a:lnTo>
                  <a:lnTo>
                    <a:pt x="34366" y="48780"/>
                  </a:lnTo>
                  <a:lnTo>
                    <a:pt x="38198" y="67759"/>
                  </a:lnTo>
                  <a:lnTo>
                    <a:pt x="48648" y="83261"/>
                  </a:lnTo>
                  <a:lnTo>
                    <a:pt x="64150" y="93714"/>
                  </a:lnTo>
                  <a:lnTo>
                    <a:pt x="83134" y="97548"/>
                  </a:lnTo>
                  <a:lnTo>
                    <a:pt x="90158" y="97038"/>
                  </a:lnTo>
                  <a:lnTo>
                    <a:pt x="96862" y="95559"/>
                  </a:lnTo>
                  <a:lnTo>
                    <a:pt x="103186" y="93192"/>
                  </a:lnTo>
                  <a:lnTo>
                    <a:pt x="109067" y="90017"/>
                  </a:lnTo>
                  <a:lnTo>
                    <a:pt x="111943" y="78725"/>
                  </a:lnTo>
                  <a:lnTo>
                    <a:pt x="116838" y="68392"/>
                  </a:lnTo>
                  <a:lnTo>
                    <a:pt x="123521" y="59245"/>
                  </a:lnTo>
                  <a:lnTo>
                    <a:pt x="131762" y="51511"/>
                  </a:lnTo>
                  <a:lnTo>
                    <a:pt x="131840" y="50355"/>
                  </a:lnTo>
                  <a:lnTo>
                    <a:pt x="131914" y="48780"/>
                  </a:lnTo>
                  <a:lnTo>
                    <a:pt x="128073" y="29784"/>
                  </a:lnTo>
                  <a:lnTo>
                    <a:pt x="117611" y="14279"/>
                  </a:lnTo>
                  <a:lnTo>
                    <a:pt x="102102" y="3830"/>
                  </a:lnTo>
                  <a:lnTo>
                    <a:pt x="83134" y="0"/>
                  </a:lnTo>
                  <a:close/>
                </a:path>
                <a:path w="332739" h="280035" extrusionOk="0">
                  <a:moveTo>
                    <a:pt x="249389" y="0"/>
                  </a:moveTo>
                  <a:lnTo>
                    <a:pt x="230576" y="3764"/>
                  </a:lnTo>
                  <a:lnTo>
                    <a:pt x="215171" y="14041"/>
                  </a:lnTo>
                  <a:lnTo>
                    <a:pt x="204693" y="29301"/>
                  </a:lnTo>
                  <a:lnTo>
                    <a:pt x="200659" y="48018"/>
                  </a:lnTo>
                  <a:lnTo>
                    <a:pt x="211266" y="56437"/>
                  </a:lnTo>
                  <a:lnTo>
                    <a:pt x="219754" y="66981"/>
                  </a:lnTo>
                  <a:lnTo>
                    <a:pt x="225727" y="79270"/>
                  </a:lnTo>
                  <a:lnTo>
                    <a:pt x="228790" y="92925"/>
                  </a:lnTo>
                  <a:lnTo>
                    <a:pt x="235051" y="95846"/>
                  </a:lnTo>
                  <a:lnTo>
                    <a:pt x="242023" y="97523"/>
                  </a:lnTo>
                  <a:lnTo>
                    <a:pt x="249389" y="97523"/>
                  </a:lnTo>
                  <a:lnTo>
                    <a:pt x="268381" y="93693"/>
                  </a:lnTo>
                  <a:lnTo>
                    <a:pt x="283886" y="83248"/>
                  </a:lnTo>
                  <a:lnTo>
                    <a:pt x="294338" y="67755"/>
                  </a:lnTo>
                  <a:lnTo>
                    <a:pt x="298170" y="48780"/>
                  </a:lnTo>
                  <a:lnTo>
                    <a:pt x="294338" y="29784"/>
                  </a:lnTo>
                  <a:lnTo>
                    <a:pt x="283886" y="14279"/>
                  </a:lnTo>
                  <a:lnTo>
                    <a:pt x="268381" y="3830"/>
                  </a:lnTo>
                  <a:lnTo>
                    <a:pt x="2493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5" name="Google Shape;845;p52"/>
          <p:cNvGrpSpPr/>
          <p:nvPr/>
        </p:nvGrpSpPr>
        <p:grpSpPr>
          <a:xfrm>
            <a:off x="9799021" y="1193310"/>
            <a:ext cx="999107" cy="955275"/>
            <a:chOff x="7243057" y="1039936"/>
            <a:chExt cx="749330" cy="595472"/>
          </a:xfrm>
        </p:grpSpPr>
        <p:sp>
          <p:nvSpPr>
            <p:cNvPr id="846" name="Google Shape;846;p52"/>
            <p:cNvSpPr/>
            <p:nvPr/>
          </p:nvSpPr>
          <p:spPr>
            <a:xfrm>
              <a:off x="7372985" y="1143195"/>
              <a:ext cx="489312" cy="388843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52"/>
            <p:cNvSpPr/>
            <p:nvPr/>
          </p:nvSpPr>
          <p:spPr>
            <a:xfrm>
              <a:off x="7243057" y="1039936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6" y="853764"/>
                  </a:lnTo>
                  <a:lnTo>
                    <a:pt x="613040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39" y="36779"/>
                  </a:lnTo>
                  <a:lnTo>
                    <a:pt x="576376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39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0" y="839355"/>
                  </a:lnTo>
                  <a:lnTo>
                    <a:pt x="658989" y="816239"/>
                  </a:lnTo>
                  <a:lnTo>
                    <a:pt x="696609" y="791501"/>
                  </a:lnTo>
                  <a:lnTo>
                    <a:pt x="731413" y="763138"/>
                  </a:lnTo>
                  <a:lnTo>
                    <a:pt x="763130" y="731420"/>
                  </a:lnTo>
                  <a:lnTo>
                    <a:pt x="791492" y="696617"/>
                  </a:lnTo>
                  <a:lnTo>
                    <a:pt x="816229" y="658996"/>
                  </a:lnTo>
                  <a:lnTo>
                    <a:pt x="837072" y="618829"/>
                  </a:lnTo>
                  <a:lnTo>
                    <a:pt x="853753" y="576384"/>
                  </a:lnTo>
                  <a:lnTo>
                    <a:pt x="866000" y="531930"/>
                  </a:lnTo>
                  <a:lnTo>
                    <a:pt x="873546" y="485736"/>
                  </a:lnTo>
                  <a:lnTo>
                    <a:pt x="876122" y="438073"/>
                  </a:lnTo>
                  <a:lnTo>
                    <a:pt x="873546" y="390408"/>
                  </a:lnTo>
                  <a:lnTo>
                    <a:pt x="866000" y="344213"/>
                  </a:lnTo>
                  <a:lnTo>
                    <a:pt x="853753" y="299757"/>
                  </a:lnTo>
                  <a:lnTo>
                    <a:pt x="837072" y="257310"/>
                  </a:lnTo>
                  <a:lnTo>
                    <a:pt x="816229" y="217141"/>
                  </a:lnTo>
                  <a:lnTo>
                    <a:pt x="791492" y="179520"/>
                  </a:lnTo>
                  <a:lnTo>
                    <a:pt x="763130" y="144715"/>
                  </a:lnTo>
                  <a:lnTo>
                    <a:pt x="731413" y="112997"/>
                  </a:lnTo>
                  <a:lnTo>
                    <a:pt x="696609" y="84634"/>
                  </a:lnTo>
                  <a:lnTo>
                    <a:pt x="658989" y="59896"/>
                  </a:lnTo>
                  <a:lnTo>
                    <a:pt x="618822" y="39051"/>
                  </a:lnTo>
                  <a:lnTo>
                    <a:pt x="613039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52"/>
            <p:cNvSpPr/>
            <p:nvPr/>
          </p:nvSpPr>
          <p:spPr>
            <a:xfrm>
              <a:off x="7394281" y="1242533"/>
              <a:ext cx="446883" cy="192018"/>
            </a:xfrm>
            <a:custGeom>
              <a:avLst/>
              <a:gdLst/>
              <a:ahLst/>
              <a:cxnLst/>
              <a:rect l="l" t="t" r="r" b="b"/>
              <a:pathLst>
                <a:path w="522604" h="282575" extrusionOk="0">
                  <a:moveTo>
                    <a:pt x="469542" y="133657"/>
                  </a:moveTo>
                  <a:lnTo>
                    <a:pt x="446989" y="133657"/>
                  </a:lnTo>
                  <a:lnTo>
                    <a:pt x="446983" y="169685"/>
                  </a:lnTo>
                  <a:lnTo>
                    <a:pt x="446862" y="183289"/>
                  </a:lnTo>
                  <a:lnTo>
                    <a:pt x="445985" y="186134"/>
                  </a:lnTo>
                  <a:lnTo>
                    <a:pt x="444487" y="187239"/>
                  </a:lnTo>
                  <a:lnTo>
                    <a:pt x="438628" y="192955"/>
                  </a:lnTo>
                  <a:lnTo>
                    <a:pt x="434992" y="199553"/>
                  </a:lnTo>
                  <a:lnTo>
                    <a:pt x="433059" y="206897"/>
                  </a:lnTo>
                  <a:lnTo>
                    <a:pt x="432308" y="214849"/>
                  </a:lnTo>
                  <a:lnTo>
                    <a:pt x="432209" y="230179"/>
                  </a:lnTo>
                  <a:lnTo>
                    <a:pt x="431619" y="245449"/>
                  </a:lnTo>
                  <a:lnTo>
                    <a:pt x="428232" y="260215"/>
                  </a:lnTo>
                  <a:lnTo>
                    <a:pt x="419747" y="274031"/>
                  </a:lnTo>
                  <a:lnTo>
                    <a:pt x="421627" y="275377"/>
                  </a:lnTo>
                  <a:lnTo>
                    <a:pt x="422910" y="276596"/>
                  </a:lnTo>
                  <a:lnTo>
                    <a:pt x="434174" y="282120"/>
                  </a:lnTo>
                  <a:lnTo>
                    <a:pt x="438391" y="280254"/>
                  </a:lnTo>
                  <a:lnTo>
                    <a:pt x="442988" y="265547"/>
                  </a:lnTo>
                  <a:lnTo>
                    <a:pt x="444703" y="261127"/>
                  </a:lnTo>
                  <a:lnTo>
                    <a:pt x="446290" y="256657"/>
                  </a:lnTo>
                  <a:lnTo>
                    <a:pt x="479235" y="256657"/>
                  </a:lnTo>
                  <a:lnTo>
                    <a:pt x="481064" y="241895"/>
                  </a:lnTo>
                  <a:lnTo>
                    <a:pt x="481733" y="223458"/>
                  </a:lnTo>
                  <a:lnTo>
                    <a:pt x="478796" y="205399"/>
                  </a:lnTo>
                  <a:lnTo>
                    <a:pt x="470281" y="187975"/>
                  </a:lnTo>
                  <a:lnTo>
                    <a:pt x="469277" y="186528"/>
                  </a:lnTo>
                  <a:lnTo>
                    <a:pt x="469684" y="184013"/>
                  </a:lnTo>
                  <a:lnTo>
                    <a:pt x="469564" y="134966"/>
                  </a:lnTo>
                  <a:lnTo>
                    <a:pt x="469542" y="133657"/>
                  </a:lnTo>
                  <a:close/>
                </a:path>
                <a:path w="522604" h="282575" extrusionOk="0">
                  <a:moveTo>
                    <a:pt x="479235" y="256657"/>
                  </a:moveTo>
                  <a:lnTo>
                    <a:pt x="446290" y="256657"/>
                  </a:lnTo>
                  <a:lnTo>
                    <a:pt x="448462" y="257025"/>
                  </a:lnTo>
                  <a:lnTo>
                    <a:pt x="451942" y="278793"/>
                  </a:lnTo>
                  <a:lnTo>
                    <a:pt x="463707" y="279233"/>
                  </a:lnTo>
                  <a:lnTo>
                    <a:pt x="471520" y="276820"/>
                  </a:lnTo>
                  <a:lnTo>
                    <a:pt x="476250" y="270808"/>
                  </a:lnTo>
                  <a:lnTo>
                    <a:pt x="478764" y="260454"/>
                  </a:lnTo>
                  <a:lnTo>
                    <a:pt x="479235" y="256657"/>
                  </a:lnTo>
                  <a:close/>
                </a:path>
                <a:path w="522604" h="282575" extrusionOk="0">
                  <a:moveTo>
                    <a:pt x="260977" y="0"/>
                  </a:moveTo>
                  <a:lnTo>
                    <a:pt x="248114" y="1293"/>
                  </a:lnTo>
                  <a:lnTo>
                    <a:pt x="235204" y="5045"/>
                  </a:lnTo>
                  <a:lnTo>
                    <a:pt x="6553" y="92306"/>
                  </a:lnTo>
                  <a:lnTo>
                    <a:pt x="3492" y="96231"/>
                  </a:lnTo>
                  <a:lnTo>
                    <a:pt x="0" y="99063"/>
                  </a:lnTo>
                  <a:lnTo>
                    <a:pt x="10896" y="108473"/>
                  </a:lnTo>
                  <a:lnTo>
                    <a:pt x="11252" y="108473"/>
                  </a:lnTo>
                  <a:lnTo>
                    <a:pt x="238671" y="195062"/>
                  </a:lnTo>
                  <a:lnTo>
                    <a:pt x="249855" y="198226"/>
                  </a:lnTo>
                  <a:lnTo>
                    <a:pt x="261134" y="199293"/>
                  </a:lnTo>
                  <a:lnTo>
                    <a:pt x="272418" y="198257"/>
                  </a:lnTo>
                  <a:lnTo>
                    <a:pt x="283616" y="195113"/>
                  </a:lnTo>
                  <a:lnTo>
                    <a:pt x="439204" y="135816"/>
                  </a:lnTo>
                  <a:lnTo>
                    <a:pt x="442709" y="134966"/>
                  </a:lnTo>
                  <a:lnTo>
                    <a:pt x="446989" y="133657"/>
                  </a:lnTo>
                  <a:lnTo>
                    <a:pt x="469542" y="133657"/>
                  </a:lnTo>
                  <a:lnTo>
                    <a:pt x="469506" y="131397"/>
                  </a:lnTo>
                  <a:lnTo>
                    <a:pt x="469366" y="125644"/>
                  </a:lnTo>
                  <a:lnTo>
                    <a:pt x="471665" y="123167"/>
                  </a:lnTo>
                  <a:lnTo>
                    <a:pt x="484843" y="118555"/>
                  </a:lnTo>
                  <a:lnTo>
                    <a:pt x="492921" y="115622"/>
                  </a:lnTo>
                  <a:lnTo>
                    <a:pt x="500928" y="112524"/>
                  </a:lnTo>
                  <a:lnTo>
                    <a:pt x="508825" y="109185"/>
                  </a:lnTo>
                  <a:lnTo>
                    <a:pt x="513816" y="106962"/>
                  </a:lnTo>
                  <a:lnTo>
                    <a:pt x="517906" y="102758"/>
                  </a:lnTo>
                  <a:lnTo>
                    <a:pt x="522401" y="99456"/>
                  </a:lnTo>
                  <a:lnTo>
                    <a:pt x="517944" y="96116"/>
                  </a:lnTo>
                  <a:lnTo>
                    <a:pt x="513969" y="91557"/>
                  </a:lnTo>
                  <a:lnTo>
                    <a:pt x="286778" y="4879"/>
                  </a:lnTo>
                  <a:lnTo>
                    <a:pt x="273846" y="1187"/>
                  </a:lnTo>
                  <a:lnTo>
                    <a:pt x="260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52"/>
            <p:cNvSpPr/>
            <p:nvPr/>
          </p:nvSpPr>
          <p:spPr>
            <a:xfrm>
              <a:off x="7495994" y="1354949"/>
              <a:ext cx="243804" cy="75081"/>
            </a:xfrm>
            <a:custGeom>
              <a:avLst/>
              <a:gdLst/>
              <a:ahLst/>
              <a:cxnLst/>
              <a:rect l="l" t="t" r="r" b="b"/>
              <a:pathLst>
                <a:path w="285115" h="110489" extrusionOk="0">
                  <a:moveTo>
                    <a:pt x="0" y="0"/>
                  </a:moveTo>
                  <a:lnTo>
                    <a:pt x="2" y="40640"/>
                  </a:lnTo>
                  <a:lnTo>
                    <a:pt x="4732" y="63004"/>
                  </a:lnTo>
                  <a:lnTo>
                    <a:pt x="13195" y="70026"/>
                  </a:lnTo>
                  <a:lnTo>
                    <a:pt x="67273" y="100092"/>
                  </a:lnTo>
                  <a:lnTo>
                    <a:pt x="123642" y="110026"/>
                  </a:lnTo>
                  <a:lnTo>
                    <a:pt x="152730" y="110261"/>
                  </a:lnTo>
                  <a:lnTo>
                    <a:pt x="183733" y="107568"/>
                  </a:lnTo>
                  <a:lnTo>
                    <a:pt x="241910" y="90217"/>
                  </a:lnTo>
                  <a:lnTo>
                    <a:pt x="282956" y="63004"/>
                  </a:lnTo>
                  <a:lnTo>
                    <a:pt x="284269" y="47848"/>
                  </a:lnTo>
                  <a:lnTo>
                    <a:pt x="142846" y="47848"/>
                  </a:lnTo>
                  <a:lnTo>
                    <a:pt x="125270" y="46242"/>
                  </a:lnTo>
                  <a:lnTo>
                    <a:pt x="107632" y="41008"/>
                  </a:lnTo>
                  <a:lnTo>
                    <a:pt x="84675" y="32056"/>
                  </a:lnTo>
                  <a:lnTo>
                    <a:pt x="0" y="0"/>
                  </a:lnTo>
                  <a:close/>
                </a:path>
                <a:path w="285115" h="110489" extrusionOk="0">
                  <a:moveTo>
                    <a:pt x="284365" y="419"/>
                  </a:moveTo>
                  <a:lnTo>
                    <a:pt x="280987" y="1447"/>
                  </a:lnTo>
                  <a:lnTo>
                    <a:pt x="278777" y="1968"/>
                  </a:lnTo>
                  <a:lnTo>
                    <a:pt x="178041" y="40640"/>
                  </a:lnTo>
                  <a:lnTo>
                    <a:pt x="160417" y="45942"/>
                  </a:lnTo>
                  <a:lnTo>
                    <a:pt x="142846" y="47848"/>
                  </a:lnTo>
                  <a:lnTo>
                    <a:pt x="284269" y="47848"/>
                  </a:lnTo>
                  <a:lnTo>
                    <a:pt x="284612" y="42988"/>
                  </a:lnTo>
                  <a:lnTo>
                    <a:pt x="284732" y="32056"/>
                  </a:lnTo>
                  <a:lnTo>
                    <a:pt x="284646" y="21575"/>
                  </a:lnTo>
                  <a:lnTo>
                    <a:pt x="284538" y="14856"/>
                  </a:lnTo>
                  <a:lnTo>
                    <a:pt x="284365" y="4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0" name="Google Shape;850;p52"/>
          <p:cNvGrpSpPr/>
          <p:nvPr/>
        </p:nvGrpSpPr>
        <p:grpSpPr>
          <a:xfrm>
            <a:off x="4315861" y="3222325"/>
            <a:ext cx="999107" cy="955275"/>
            <a:chOff x="3030247" y="2279718"/>
            <a:chExt cx="749330" cy="595472"/>
          </a:xfrm>
        </p:grpSpPr>
        <p:sp>
          <p:nvSpPr>
            <p:cNvPr id="851" name="Google Shape;851;p52"/>
            <p:cNvSpPr/>
            <p:nvPr/>
          </p:nvSpPr>
          <p:spPr>
            <a:xfrm>
              <a:off x="3160175" y="2382985"/>
              <a:ext cx="489780" cy="389215"/>
            </a:xfrm>
            <a:custGeom>
              <a:avLst/>
              <a:gdLst/>
              <a:ahLst/>
              <a:cxnLst/>
              <a:rect l="l" t="t" r="r" b="b"/>
              <a:pathLst>
                <a:path w="572770" h="572770" extrusionOk="0">
                  <a:moveTo>
                    <a:pt x="286105" y="0"/>
                  </a:moveTo>
                  <a:lnTo>
                    <a:pt x="239697" y="3744"/>
                  </a:lnTo>
                  <a:lnTo>
                    <a:pt x="195673" y="14585"/>
                  </a:lnTo>
                  <a:lnTo>
                    <a:pt x="154622" y="31934"/>
                  </a:lnTo>
                  <a:lnTo>
                    <a:pt x="117134" y="55201"/>
                  </a:lnTo>
                  <a:lnTo>
                    <a:pt x="83797" y="83797"/>
                  </a:lnTo>
                  <a:lnTo>
                    <a:pt x="55201" y="117134"/>
                  </a:lnTo>
                  <a:lnTo>
                    <a:pt x="31934" y="154622"/>
                  </a:lnTo>
                  <a:lnTo>
                    <a:pt x="14585" y="195673"/>
                  </a:lnTo>
                  <a:lnTo>
                    <a:pt x="3744" y="239697"/>
                  </a:lnTo>
                  <a:lnTo>
                    <a:pt x="0" y="286105"/>
                  </a:lnTo>
                  <a:lnTo>
                    <a:pt x="3744" y="332514"/>
                  </a:lnTo>
                  <a:lnTo>
                    <a:pt x="14585" y="376539"/>
                  </a:lnTo>
                  <a:lnTo>
                    <a:pt x="31934" y="417591"/>
                  </a:lnTo>
                  <a:lnTo>
                    <a:pt x="55201" y="455081"/>
                  </a:lnTo>
                  <a:lnTo>
                    <a:pt x="83797" y="488419"/>
                  </a:lnTo>
                  <a:lnTo>
                    <a:pt x="117134" y="517018"/>
                  </a:lnTo>
                  <a:lnTo>
                    <a:pt x="154622" y="540286"/>
                  </a:lnTo>
                  <a:lnTo>
                    <a:pt x="195673" y="557636"/>
                  </a:lnTo>
                  <a:lnTo>
                    <a:pt x="239697" y="568478"/>
                  </a:lnTo>
                  <a:lnTo>
                    <a:pt x="286105" y="572223"/>
                  </a:lnTo>
                  <a:lnTo>
                    <a:pt x="332517" y="568478"/>
                  </a:lnTo>
                  <a:lnTo>
                    <a:pt x="376543" y="557636"/>
                  </a:lnTo>
                  <a:lnTo>
                    <a:pt x="417596" y="540286"/>
                  </a:lnTo>
                  <a:lnTo>
                    <a:pt x="455086" y="517018"/>
                  </a:lnTo>
                  <a:lnTo>
                    <a:pt x="488424" y="488419"/>
                  </a:lnTo>
                  <a:lnTo>
                    <a:pt x="517021" y="455081"/>
                  </a:lnTo>
                  <a:lnTo>
                    <a:pt x="540289" y="417591"/>
                  </a:lnTo>
                  <a:lnTo>
                    <a:pt x="557638" y="376539"/>
                  </a:lnTo>
                  <a:lnTo>
                    <a:pt x="568479" y="332514"/>
                  </a:lnTo>
                  <a:lnTo>
                    <a:pt x="572223" y="286105"/>
                  </a:lnTo>
                  <a:lnTo>
                    <a:pt x="568479" y="239697"/>
                  </a:lnTo>
                  <a:lnTo>
                    <a:pt x="557638" y="195673"/>
                  </a:lnTo>
                  <a:lnTo>
                    <a:pt x="540289" y="154622"/>
                  </a:lnTo>
                  <a:lnTo>
                    <a:pt x="517021" y="117134"/>
                  </a:lnTo>
                  <a:lnTo>
                    <a:pt x="488424" y="83797"/>
                  </a:lnTo>
                  <a:lnTo>
                    <a:pt x="455086" y="55201"/>
                  </a:lnTo>
                  <a:lnTo>
                    <a:pt x="417596" y="31934"/>
                  </a:lnTo>
                  <a:lnTo>
                    <a:pt x="376543" y="14585"/>
                  </a:lnTo>
                  <a:lnTo>
                    <a:pt x="332517" y="3744"/>
                  </a:lnTo>
                  <a:lnTo>
                    <a:pt x="286105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52"/>
            <p:cNvSpPr/>
            <p:nvPr/>
          </p:nvSpPr>
          <p:spPr>
            <a:xfrm>
              <a:off x="3030247" y="2279718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7" y="853764"/>
                  </a:lnTo>
                  <a:lnTo>
                    <a:pt x="613042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42" y="36779"/>
                  </a:lnTo>
                  <a:lnTo>
                    <a:pt x="576377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42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2" y="839355"/>
                  </a:lnTo>
                  <a:lnTo>
                    <a:pt x="658993" y="816239"/>
                  </a:lnTo>
                  <a:lnTo>
                    <a:pt x="696614" y="791501"/>
                  </a:lnTo>
                  <a:lnTo>
                    <a:pt x="731418" y="763138"/>
                  </a:lnTo>
                  <a:lnTo>
                    <a:pt x="763137" y="731420"/>
                  </a:lnTo>
                  <a:lnTo>
                    <a:pt x="791500" y="696617"/>
                  </a:lnTo>
                  <a:lnTo>
                    <a:pt x="816238" y="658996"/>
                  </a:lnTo>
                  <a:lnTo>
                    <a:pt x="837083" y="618829"/>
                  </a:lnTo>
                  <a:lnTo>
                    <a:pt x="853764" y="576384"/>
                  </a:lnTo>
                  <a:lnTo>
                    <a:pt x="866012" y="531930"/>
                  </a:lnTo>
                  <a:lnTo>
                    <a:pt x="873559" y="485736"/>
                  </a:lnTo>
                  <a:lnTo>
                    <a:pt x="876134" y="438073"/>
                  </a:lnTo>
                  <a:lnTo>
                    <a:pt x="873559" y="390408"/>
                  </a:lnTo>
                  <a:lnTo>
                    <a:pt x="866012" y="344213"/>
                  </a:lnTo>
                  <a:lnTo>
                    <a:pt x="853764" y="299757"/>
                  </a:lnTo>
                  <a:lnTo>
                    <a:pt x="837083" y="257310"/>
                  </a:lnTo>
                  <a:lnTo>
                    <a:pt x="816238" y="217141"/>
                  </a:lnTo>
                  <a:lnTo>
                    <a:pt x="791500" y="179520"/>
                  </a:lnTo>
                  <a:lnTo>
                    <a:pt x="763137" y="144715"/>
                  </a:lnTo>
                  <a:lnTo>
                    <a:pt x="731418" y="112997"/>
                  </a:lnTo>
                  <a:lnTo>
                    <a:pt x="696614" y="84634"/>
                  </a:lnTo>
                  <a:lnTo>
                    <a:pt x="658993" y="59896"/>
                  </a:lnTo>
                  <a:lnTo>
                    <a:pt x="618824" y="39051"/>
                  </a:lnTo>
                  <a:lnTo>
                    <a:pt x="613042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52"/>
            <p:cNvSpPr/>
            <p:nvPr/>
          </p:nvSpPr>
          <p:spPr>
            <a:xfrm>
              <a:off x="3222467" y="2676501"/>
              <a:ext cx="369777" cy="0"/>
            </a:xfrm>
            <a:custGeom>
              <a:avLst/>
              <a:gdLst/>
              <a:ahLst/>
              <a:cxnLst/>
              <a:rect l="l" t="t" r="r" b="b"/>
              <a:pathLst>
                <a:path w="432435" h="120000" extrusionOk="0">
                  <a:moveTo>
                    <a:pt x="0" y="0"/>
                  </a:moveTo>
                  <a:lnTo>
                    <a:pt x="431863" y="0"/>
                  </a:lnTo>
                </a:path>
              </a:pathLst>
            </a:custGeom>
            <a:noFill/>
            <a:ln w="20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52"/>
            <p:cNvSpPr/>
            <p:nvPr/>
          </p:nvSpPr>
          <p:spPr>
            <a:xfrm>
              <a:off x="3203158" y="2471236"/>
              <a:ext cx="403444" cy="108307"/>
            </a:xfrm>
            <a:custGeom>
              <a:avLst/>
              <a:gdLst/>
              <a:ahLst/>
              <a:cxnLst/>
              <a:rect l="l" t="t" r="r" b="b"/>
              <a:pathLst>
                <a:path w="471804" h="159385" extrusionOk="0">
                  <a:moveTo>
                    <a:pt x="196697" y="0"/>
                  </a:moveTo>
                  <a:lnTo>
                    <a:pt x="0" y="137032"/>
                  </a:lnTo>
                  <a:lnTo>
                    <a:pt x="50" y="159232"/>
                  </a:lnTo>
                  <a:lnTo>
                    <a:pt x="192531" y="25158"/>
                  </a:lnTo>
                  <a:lnTo>
                    <a:pt x="214525" y="25158"/>
                  </a:lnTo>
                  <a:lnTo>
                    <a:pt x="196697" y="0"/>
                  </a:lnTo>
                  <a:close/>
                </a:path>
                <a:path w="471804" h="159385" extrusionOk="0">
                  <a:moveTo>
                    <a:pt x="214525" y="25158"/>
                  </a:moveTo>
                  <a:lnTo>
                    <a:pt x="192531" y="25158"/>
                  </a:lnTo>
                  <a:lnTo>
                    <a:pt x="279387" y="147027"/>
                  </a:lnTo>
                  <a:lnTo>
                    <a:pt x="314987" y="122656"/>
                  </a:lnTo>
                  <a:lnTo>
                    <a:pt x="283616" y="122656"/>
                  </a:lnTo>
                  <a:lnTo>
                    <a:pt x="214525" y="25158"/>
                  </a:lnTo>
                  <a:close/>
                </a:path>
                <a:path w="471804" h="159385" extrusionOk="0">
                  <a:moveTo>
                    <a:pt x="471703" y="3479"/>
                  </a:moveTo>
                  <a:lnTo>
                    <a:pt x="421728" y="12433"/>
                  </a:lnTo>
                  <a:lnTo>
                    <a:pt x="428967" y="22682"/>
                  </a:lnTo>
                  <a:lnTo>
                    <a:pt x="283616" y="122656"/>
                  </a:lnTo>
                  <a:lnTo>
                    <a:pt x="314987" y="122656"/>
                  </a:lnTo>
                  <a:lnTo>
                    <a:pt x="439432" y="37464"/>
                  </a:lnTo>
                  <a:lnTo>
                    <a:pt x="452543" y="37464"/>
                  </a:lnTo>
                  <a:lnTo>
                    <a:pt x="471703" y="3479"/>
                  </a:lnTo>
                  <a:close/>
                </a:path>
                <a:path w="471804" h="159385" extrusionOk="0">
                  <a:moveTo>
                    <a:pt x="452543" y="37464"/>
                  </a:moveTo>
                  <a:lnTo>
                    <a:pt x="439432" y="37464"/>
                  </a:lnTo>
                  <a:lnTo>
                    <a:pt x="446722" y="47790"/>
                  </a:lnTo>
                  <a:lnTo>
                    <a:pt x="452543" y="374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52"/>
            <p:cNvSpPr/>
            <p:nvPr/>
          </p:nvSpPr>
          <p:spPr>
            <a:xfrm>
              <a:off x="3225225" y="2504858"/>
              <a:ext cx="356974" cy="153053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6" name="Google Shape;856;p52"/>
          <p:cNvGrpSpPr/>
          <p:nvPr/>
        </p:nvGrpSpPr>
        <p:grpSpPr>
          <a:xfrm>
            <a:off x="1430845" y="3222325"/>
            <a:ext cx="999107" cy="955275"/>
            <a:chOff x="939095" y="2279718"/>
            <a:chExt cx="749330" cy="595472"/>
          </a:xfrm>
        </p:grpSpPr>
        <p:sp>
          <p:nvSpPr>
            <p:cNvPr id="857" name="Google Shape;857;p52"/>
            <p:cNvSpPr/>
            <p:nvPr/>
          </p:nvSpPr>
          <p:spPr>
            <a:xfrm>
              <a:off x="1069022" y="2382977"/>
              <a:ext cx="489312" cy="388852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52"/>
            <p:cNvSpPr/>
            <p:nvPr/>
          </p:nvSpPr>
          <p:spPr>
            <a:xfrm>
              <a:off x="939095" y="2279718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6" y="853764"/>
                  </a:lnTo>
                  <a:lnTo>
                    <a:pt x="613040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39" y="36779"/>
                  </a:lnTo>
                  <a:lnTo>
                    <a:pt x="576376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39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0" y="839355"/>
                  </a:lnTo>
                  <a:lnTo>
                    <a:pt x="658989" y="816239"/>
                  </a:lnTo>
                  <a:lnTo>
                    <a:pt x="696609" y="791501"/>
                  </a:lnTo>
                  <a:lnTo>
                    <a:pt x="731413" y="763138"/>
                  </a:lnTo>
                  <a:lnTo>
                    <a:pt x="763130" y="731420"/>
                  </a:lnTo>
                  <a:lnTo>
                    <a:pt x="791492" y="696617"/>
                  </a:lnTo>
                  <a:lnTo>
                    <a:pt x="816229" y="658996"/>
                  </a:lnTo>
                  <a:lnTo>
                    <a:pt x="837072" y="618829"/>
                  </a:lnTo>
                  <a:lnTo>
                    <a:pt x="853753" y="576384"/>
                  </a:lnTo>
                  <a:lnTo>
                    <a:pt x="866000" y="531930"/>
                  </a:lnTo>
                  <a:lnTo>
                    <a:pt x="873546" y="485736"/>
                  </a:lnTo>
                  <a:lnTo>
                    <a:pt x="876122" y="438073"/>
                  </a:lnTo>
                  <a:lnTo>
                    <a:pt x="873546" y="390408"/>
                  </a:lnTo>
                  <a:lnTo>
                    <a:pt x="866000" y="344213"/>
                  </a:lnTo>
                  <a:lnTo>
                    <a:pt x="853753" y="299757"/>
                  </a:lnTo>
                  <a:lnTo>
                    <a:pt x="837072" y="257310"/>
                  </a:lnTo>
                  <a:lnTo>
                    <a:pt x="816229" y="217141"/>
                  </a:lnTo>
                  <a:lnTo>
                    <a:pt x="791492" y="179520"/>
                  </a:lnTo>
                  <a:lnTo>
                    <a:pt x="763130" y="144715"/>
                  </a:lnTo>
                  <a:lnTo>
                    <a:pt x="731413" y="112997"/>
                  </a:lnTo>
                  <a:lnTo>
                    <a:pt x="696609" y="84634"/>
                  </a:lnTo>
                  <a:lnTo>
                    <a:pt x="658989" y="59896"/>
                  </a:lnTo>
                  <a:lnTo>
                    <a:pt x="618822" y="39051"/>
                  </a:lnTo>
                  <a:lnTo>
                    <a:pt x="613039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52"/>
            <p:cNvSpPr/>
            <p:nvPr/>
          </p:nvSpPr>
          <p:spPr>
            <a:xfrm>
              <a:off x="1140524" y="2499820"/>
              <a:ext cx="365434" cy="181231"/>
            </a:xfrm>
            <a:custGeom>
              <a:avLst/>
              <a:gdLst/>
              <a:ahLst/>
              <a:cxnLst/>
              <a:rect l="l" t="t" r="r" b="b"/>
              <a:pathLst>
                <a:path w="427355" h="266700" extrusionOk="0">
                  <a:moveTo>
                    <a:pt x="73828" y="0"/>
                  </a:moveTo>
                  <a:lnTo>
                    <a:pt x="34785" y="48"/>
                  </a:lnTo>
                  <a:lnTo>
                    <a:pt x="800" y="33653"/>
                  </a:lnTo>
                  <a:lnTo>
                    <a:pt x="328" y="121157"/>
                  </a:lnTo>
                  <a:lnTo>
                    <a:pt x="124" y="171956"/>
                  </a:lnTo>
                  <a:lnTo>
                    <a:pt x="0" y="208671"/>
                  </a:lnTo>
                  <a:lnTo>
                    <a:pt x="2098" y="224798"/>
                  </a:lnTo>
                  <a:lnTo>
                    <a:pt x="8675" y="235971"/>
                  </a:lnTo>
                  <a:lnTo>
                    <a:pt x="19979" y="242470"/>
                  </a:lnTo>
                  <a:lnTo>
                    <a:pt x="36258" y="244574"/>
                  </a:lnTo>
                  <a:lnTo>
                    <a:pt x="316395" y="244828"/>
                  </a:lnTo>
                  <a:lnTo>
                    <a:pt x="322732" y="246898"/>
                  </a:lnTo>
                  <a:lnTo>
                    <a:pt x="326567" y="250238"/>
                  </a:lnTo>
                  <a:lnTo>
                    <a:pt x="341692" y="260474"/>
                  </a:lnTo>
                  <a:lnTo>
                    <a:pt x="358100" y="265999"/>
                  </a:lnTo>
                  <a:lnTo>
                    <a:pt x="375057" y="266476"/>
                  </a:lnTo>
                  <a:lnTo>
                    <a:pt x="391833" y="261567"/>
                  </a:lnTo>
                  <a:lnTo>
                    <a:pt x="407005" y="251992"/>
                  </a:lnTo>
                  <a:lnTo>
                    <a:pt x="408068" y="250784"/>
                  </a:lnTo>
                  <a:lnTo>
                    <a:pt x="367626" y="250784"/>
                  </a:lnTo>
                  <a:lnTo>
                    <a:pt x="350851" y="247264"/>
                  </a:lnTo>
                  <a:lnTo>
                    <a:pt x="337145" y="237896"/>
                  </a:lnTo>
                  <a:lnTo>
                    <a:pt x="330829" y="228458"/>
                  </a:lnTo>
                  <a:lnTo>
                    <a:pt x="21704" y="228458"/>
                  </a:lnTo>
                  <a:lnTo>
                    <a:pt x="16217" y="224140"/>
                  </a:lnTo>
                  <a:lnTo>
                    <a:pt x="16116" y="216190"/>
                  </a:lnTo>
                  <a:lnTo>
                    <a:pt x="16012" y="202118"/>
                  </a:lnTo>
                  <a:lnTo>
                    <a:pt x="15887" y="171956"/>
                  </a:lnTo>
                  <a:lnTo>
                    <a:pt x="15938" y="104328"/>
                  </a:lnTo>
                  <a:lnTo>
                    <a:pt x="379683" y="104328"/>
                  </a:lnTo>
                  <a:lnTo>
                    <a:pt x="379660" y="42847"/>
                  </a:lnTo>
                  <a:lnTo>
                    <a:pt x="17297" y="42847"/>
                  </a:lnTo>
                  <a:lnTo>
                    <a:pt x="16346" y="28925"/>
                  </a:lnTo>
                  <a:lnTo>
                    <a:pt x="19145" y="20533"/>
                  </a:lnTo>
                  <a:lnTo>
                    <a:pt x="26716" y="16419"/>
                  </a:lnTo>
                  <a:lnTo>
                    <a:pt x="40081" y="15326"/>
                  </a:lnTo>
                  <a:lnTo>
                    <a:pt x="374955" y="15326"/>
                  </a:lnTo>
                  <a:lnTo>
                    <a:pt x="370962" y="8521"/>
                  </a:lnTo>
                  <a:lnTo>
                    <a:pt x="359508" y="2078"/>
                  </a:lnTo>
                  <a:lnTo>
                    <a:pt x="342734" y="10"/>
                  </a:lnTo>
                  <a:lnTo>
                    <a:pt x="73828" y="0"/>
                  </a:lnTo>
                  <a:close/>
                </a:path>
                <a:path w="427355" h="266700" extrusionOk="0">
                  <a:moveTo>
                    <a:pt x="407419" y="164247"/>
                  </a:moveTo>
                  <a:lnTo>
                    <a:pt x="367957" y="164247"/>
                  </a:lnTo>
                  <a:lnTo>
                    <a:pt x="384754" y="167730"/>
                  </a:lnTo>
                  <a:lnTo>
                    <a:pt x="398387" y="177036"/>
                  </a:lnTo>
                  <a:lnTo>
                    <a:pt x="407528" y="190818"/>
                  </a:lnTo>
                  <a:lnTo>
                    <a:pt x="410845" y="207731"/>
                  </a:lnTo>
                  <a:lnTo>
                    <a:pt x="407437" y="224635"/>
                  </a:lnTo>
                  <a:lnTo>
                    <a:pt x="398194" y="238345"/>
                  </a:lnTo>
                  <a:lnTo>
                    <a:pt x="384472" y="247511"/>
                  </a:lnTo>
                  <a:lnTo>
                    <a:pt x="367626" y="250784"/>
                  </a:lnTo>
                  <a:lnTo>
                    <a:pt x="408068" y="250784"/>
                  </a:lnTo>
                  <a:lnTo>
                    <a:pt x="417931" y="239591"/>
                  </a:lnTo>
                  <a:lnTo>
                    <a:pt x="424493" y="224635"/>
                  </a:lnTo>
                  <a:lnTo>
                    <a:pt x="424610" y="224101"/>
                  </a:lnTo>
                  <a:lnTo>
                    <a:pt x="426847" y="206766"/>
                  </a:lnTo>
                  <a:lnTo>
                    <a:pt x="424203" y="189095"/>
                  </a:lnTo>
                  <a:lnTo>
                    <a:pt x="416480" y="173546"/>
                  </a:lnTo>
                  <a:lnTo>
                    <a:pt x="407419" y="164247"/>
                  </a:lnTo>
                  <a:close/>
                </a:path>
                <a:path w="427355" h="266700" extrusionOk="0">
                  <a:moveTo>
                    <a:pt x="325509" y="202702"/>
                  </a:moveTo>
                  <a:lnTo>
                    <a:pt x="308317" y="202702"/>
                  </a:lnTo>
                  <a:lnTo>
                    <a:pt x="311746" y="227632"/>
                  </a:lnTo>
                  <a:lnTo>
                    <a:pt x="39649" y="227645"/>
                  </a:lnTo>
                  <a:lnTo>
                    <a:pt x="21704" y="228458"/>
                  </a:lnTo>
                  <a:lnTo>
                    <a:pt x="330829" y="228458"/>
                  </a:lnTo>
                  <a:lnTo>
                    <a:pt x="327913" y="224101"/>
                  </a:lnTo>
                  <a:lnTo>
                    <a:pt x="324647" y="207731"/>
                  </a:lnTo>
                  <a:lnTo>
                    <a:pt x="324671" y="206766"/>
                  </a:lnTo>
                  <a:lnTo>
                    <a:pt x="325509" y="202702"/>
                  </a:lnTo>
                  <a:close/>
                </a:path>
                <a:path w="427355" h="266700" extrusionOk="0">
                  <a:moveTo>
                    <a:pt x="282220" y="187008"/>
                  </a:moveTo>
                  <a:lnTo>
                    <a:pt x="273410" y="187251"/>
                  </a:lnTo>
                  <a:lnTo>
                    <a:pt x="264629" y="187767"/>
                  </a:lnTo>
                  <a:lnTo>
                    <a:pt x="261289" y="188008"/>
                  </a:lnTo>
                  <a:lnTo>
                    <a:pt x="258216" y="192110"/>
                  </a:lnTo>
                  <a:lnTo>
                    <a:pt x="255016" y="194435"/>
                  </a:lnTo>
                  <a:lnTo>
                    <a:pt x="258254" y="197190"/>
                  </a:lnTo>
                  <a:lnTo>
                    <a:pt x="261340" y="202118"/>
                  </a:lnTo>
                  <a:lnTo>
                    <a:pt x="264744" y="202321"/>
                  </a:lnTo>
                  <a:lnTo>
                    <a:pt x="275628" y="202756"/>
                  </a:lnTo>
                  <a:lnTo>
                    <a:pt x="286531" y="202845"/>
                  </a:lnTo>
                  <a:lnTo>
                    <a:pt x="325509" y="202702"/>
                  </a:lnTo>
                  <a:lnTo>
                    <a:pt x="328023" y="190505"/>
                  </a:lnTo>
                  <a:lnTo>
                    <a:pt x="329273" y="188669"/>
                  </a:lnTo>
                  <a:lnTo>
                    <a:pt x="311569" y="188669"/>
                  </a:lnTo>
                  <a:lnTo>
                    <a:pt x="299783" y="187640"/>
                  </a:lnTo>
                  <a:lnTo>
                    <a:pt x="291024" y="187113"/>
                  </a:lnTo>
                  <a:lnTo>
                    <a:pt x="282220" y="187008"/>
                  </a:lnTo>
                  <a:close/>
                </a:path>
                <a:path w="427355" h="266700" extrusionOk="0">
                  <a:moveTo>
                    <a:pt x="217284" y="155573"/>
                  </a:moveTo>
                  <a:lnTo>
                    <a:pt x="216509" y="171956"/>
                  </a:lnTo>
                  <a:lnTo>
                    <a:pt x="223177" y="172083"/>
                  </a:lnTo>
                  <a:lnTo>
                    <a:pt x="317906" y="172108"/>
                  </a:lnTo>
                  <a:lnTo>
                    <a:pt x="315887" y="182966"/>
                  </a:lnTo>
                  <a:lnTo>
                    <a:pt x="311569" y="188669"/>
                  </a:lnTo>
                  <a:lnTo>
                    <a:pt x="329273" y="188669"/>
                  </a:lnTo>
                  <a:lnTo>
                    <a:pt x="337362" y="176786"/>
                  </a:lnTo>
                  <a:lnTo>
                    <a:pt x="351150" y="167561"/>
                  </a:lnTo>
                  <a:lnTo>
                    <a:pt x="367957" y="164247"/>
                  </a:lnTo>
                  <a:lnTo>
                    <a:pt x="407419" y="164247"/>
                  </a:lnTo>
                  <a:lnTo>
                    <a:pt x="404276" y="161021"/>
                  </a:lnTo>
                  <a:lnTo>
                    <a:pt x="396769" y="157009"/>
                  </a:lnTo>
                  <a:lnTo>
                    <a:pt x="304638" y="157009"/>
                  </a:lnTo>
                  <a:lnTo>
                    <a:pt x="291864" y="156855"/>
                  </a:lnTo>
                  <a:lnTo>
                    <a:pt x="224193" y="156855"/>
                  </a:lnTo>
                  <a:lnTo>
                    <a:pt x="217284" y="155573"/>
                  </a:lnTo>
                  <a:close/>
                </a:path>
                <a:path w="427355" h="266700" extrusionOk="0">
                  <a:moveTo>
                    <a:pt x="379683" y="104328"/>
                  </a:moveTo>
                  <a:lnTo>
                    <a:pt x="363842" y="104328"/>
                  </a:lnTo>
                  <a:lnTo>
                    <a:pt x="363842" y="146238"/>
                  </a:lnTo>
                  <a:lnTo>
                    <a:pt x="344541" y="153661"/>
                  </a:lnTo>
                  <a:lnTo>
                    <a:pt x="324732" y="156612"/>
                  </a:lnTo>
                  <a:lnTo>
                    <a:pt x="304638" y="157009"/>
                  </a:lnTo>
                  <a:lnTo>
                    <a:pt x="396769" y="157009"/>
                  </a:lnTo>
                  <a:lnTo>
                    <a:pt x="388188" y="152423"/>
                  </a:lnTo>
                  <a:lnTo>
                    <a:pt x="380644" y="149743"/>
                  </a:lnTo>
                  <a:lnTo>
                    <a:pt x="379564" y="146238"/>
                  </a:lnTo>
                  <a:lnTo>
                    <a:pt x="379683" y="104328"/>
                  </a:lnTo>
                  <a:close/>
                </a:path>
                <a:path w="427355" h="266700" extrusionOk="0">
                  <a:moveTo>
                    <a:pt x="243240" y="156770"/>
                  </a:moveTo>
                  <a:lnTo>
                    <a:pt x="224193" y="156855"/>
                  </a:lnTo>
                  <a:lnTo>
                    <a:pt x="291864" y="156855"/>
                  </a:lnTo>
                  <a:lnTo>
                    <a:pt x="286029" y="156785"/>
                  </a:lnTo>
                  <a:lnTo>
                    <a:pt x="243240" y="156770"/>
                  </a:lnTo>
                  <a:close/>
                </a:path>
                <a:path w="427355" h="266700" extrusionOk="0">
                  <a:moveTo>
                    <a:pt x="284480" y="156766"/>
                  </a:moveTo>
                  <a:lnTo>
                    <a:pt x="270735" y="156785"/>
                  </a:lnTo>
                  <a:lnTo>
                    <a:pt x="286029" y="156785"/>
                  </a:lnTo>
                  <a:lnTo>
                    <a:pt x="284480" y="156766"/>
                  </a:lnTo>
                  <a:close/>
                </a:path>
                <a:path w="427355" h="266700" extrusionOk="0">
                  <a:moveTo>
                    <a:pt x="374955" y="15326"/>
                  </a:moveTo>
                  <a:lnTo>
                    <a:pt x="340055" y="15326"/>
                  </a:lnTo>
                  <a:lnTo>
                    <a:pt x="353440" y="16349"/>
                  </a:lnTo>
                  <a:lnTo>
                    <a:pt x="361057" y="20348"/>
                  </a:lnTo>
                  <a:lnTo>
                    <a:pt x="364079" y="28716"/>
                  </a:lnTo>
                  <a:lnTo>
                    <a:pt x="363677" y="42847"/>
                  </a:lnTo>
                  <a:lnTo>
                    <a:pt x="379660" y="42847"/>
                  </a:lnTo>
                  <a:lnTo>
                    <a:pt x="379653" y="36193"/>
                  </a:lnTo>
                  <a:lnTo>
                    <a:pt x="377553" y="19766"/>
                  </a:lnTo>
                  <a:lnTo>
                    <a:pt x="374955" y="15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52"/>
            <p:cNvSpPr/>
            <p:nvPr/>
          </p:nvSpPr>
          <p:spPr>
            <a:xfrm>
              <a:off x="1172228" y="2584298"/>
              <a:ext cx="79820" cy="43150"/>
            </a:xfrm>
            <a:custGeom>
              <a:avLst/>
              <a:gdLst/>
              <a:ahLst/>
              <a:cxnLst/>
              <a:rect l="l" t="t" r="r" b="b"/>
              <a:pathLst>
                <a:path w="93344" h="63500" extrusionOk="0">
                  <a:moveTo>
                    <a:pt x="29893" y="708"/>
                  </a:moveTo>
                  <a:lnTo>
                    <a:pt x="0" y="27929"/>
                  </a:lnTo>
                  <a:lnTo>
                    <a:pt x="227" y="36535"/>
                  </a:lnTo>
                  <a:lnTo>
                    <a:pt x="31224" y="63181"/>
                  </a:lnTo>
                  <a:lnTo>
                    <a:pt x="38846" y="63069"/>
                  </a:lnTo>
                  <a:lnTo>
                    <a:pt x="78887" y="57817"/>
                  </a:lnTo>
                  <a:lnTo>
                    <a:pt x="88062" y="48094"/>
                  </a:lnTo>
                  <a:lnTo>
                    <a:pt x="32062" y="48094"/>
                  </a:lnTo>
                  <a:lnTo>
                    <a:pt x="20315" y="46074"/>
                  </a:lnTo>
                  <a:lnTo>
                    <a:pt x="14663" y="40194"/>
                  </a:lnTo>
                  <a:lnTo>
                    <a:pt x="15997" y="23125"/>
                  </a:lnTo>
                  <a:lnTo>
                    <a:pt x="21636" y="18261"/>
                  </a:lnTo>
                  <a:lnTo>
                    <a:pt x="31275" y="17741"/>
                  </a:lnTo>
                  <a:lnTo>
                    <a:pt x="89745" y="17741"/>
                  </a:lnTo>
                  <a:lnTo>
                    <a:pt x="85237" y="11022"/>
                  </a:lnTo>
                  <a:lnTo>
                    <a:pt x="78297" y="4848"/>
                  </a:lnTo>
                  <a:lnTo>
                    <a:pt x="73701" y="2729"/>
                  </a:lnTo>
                  <a:lnTo>
                    <a:pt x="43264" y="2729"/>
                  </a:lnTo>
                  <a:lnTo>
                    <a:pt x="39073" y="1726"/>
                  </a:lnTo>
                  <a:lnTo>
                    <a:pt x="29893" y="708"/>
                  </a:lnTo>
                  <a:close/>
                </a:path>
                <a:path w="93344" h="63500" extrusionOk="0">
                  <a:moveTo>
                    <a:pt x="89745" y="17741"/>
                  </a:moveTo>
                  <a:lnTo>
                    <a:pt x="31275" y="17741"/>
                  </a:lnTo>
                  <a:lnTo>
                    <a:pt x="30774" y="23125"/>
                  </a:lnTo>
                  <a:lnTo>
                    <a:pt x="29852" y="28282"/>
                  </a:lnTo>
                  <a:lnTo>
                    <a:pt x="30068" y="38327"/>
                  </a:lnTo>
                  <a:lnTo>
                    <a:pt x="31288" y="43090"/>
                  </a:lnTo>
                  <a:lnTo>
                    <a:pt x="32062" y="48094"/>
                  </a:lnTo>
                  <a:lnTo>
                    <a:pt x="88062" y="48094"/>
                  </a:lnTo>
                  <a:lnTo>
                    <a:pt x="90343" y="44474"/>
                  </a:lnTo>
                  <a:lnTo>
                    <a:pt x="93092" y="35504"/>
                  </a:lnTo>
                  <a:lnTo>
                    <a:pt x="93067" y="26900"/>
                  </a:lnTo>
                  <a:lnTo>
                    <a:pt x="90403" y="18721"/>
                  </a:lnTo>
                  <a:lnTo>
                    <a:pt x="89745" y="17741"/>
                  </a:lnTo>
                  <a:close/>
                </a:path>
                <a:path w="93344" h="63500" extrusionOk="0">
                  <a:moveTo>
                    <a:pt x="61848" y="0"/>
                  </a:moveTo>
                  <a:lnTo>
                    <a:pt x="52522" y="926"/>
                  </a:lnTo>
                  <a:lnTo>
                    <a:pt x="48140" y="1815"/>
                  </a:lnTo>
                  <a:lnTo>
                    <a:pt x="43264" y="2729"/>
                  </a:lnTo>
                  <a:lnTo>
                    <a:pt x="73701" y="2729"/>
                  </a:lnTo>
                  <a:lnTo>
                    <a:pt x="70470" y="1240"/>
                  </a:lnTo>
                  <a:lnTo>
                    <a:pt x="618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52"/>
            <p:cNvSpPr/>
            <p:nvPr/>
          </p:nvSpPr>
          <p:spPr>
            <a:xfrm>
              <a:off x="1294899" y="2593040"/>
              <a:ext cx="140092" cy="0"/>
            </a:xfrm>
            <a:custGeom>
              <a:avLst/>
              <a:gdLst/>
              <a:ahLst/>
              <a:cxnLst/>
              <a:rect l="l" t="t" r="r" b="b"/>
              <a:pathLst>
                <a:path w="163830" h="120000" extrusionOk="0">
                  <a:moveTo>
                    <a:pt x="0" y="0"/>
                  </a:moveTo>
                  <a:lnTo>
                    <a:pt x="163657" y="0"/>
                  </a:lnTo>
                </a:path>
              </a:pathLst>
            </a:custGeom>
            <a:noFill/>
            <a:ln w="10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52"/>
            <p:cNvSpPr/>
            <p:nvPr/>
          </p:nvSpPr>
          <p:spPr>
            <a:xfrm>
              <a:off x="1297518" y="2588293"/>
              <a:ext cx="137377" cy="0"/>
            </a:xfrm>
            <a:custGeom>
              <a:avLst/>
              <a:gdLst/>
              <a:ahLst/>
              <a:cxnLst/>
              <a:rect l="l" t="t" r="r" b="b"/>
              <a:pathLst>
                <a:path w="160655" h="120000" extrusionOk="0">
                  <a:moveTo>
                    <a:pt x="0" y="0"/>
                  </a:moveTo>
                  <a:lnTo>
                    <a:pt x="160607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52"/>
            <p:cNvSpPr/>
            <p:nvPr/>
          </p:nvSpPr>
          <p:spPr>
            <a:xfrm>
              <a:off x="1301337" y="2586568"/>
              <a:ext cx="133576" cy="0"/>
            </a:xfrm>
            <a:custGeom>
              <a:avLst/>
              <a:gdLst/>
              <a:ahLst/>
              <a:cxnLst/>
              <a:rect l="l" t="t" r="r" b="b"/>
              <a:pathLst>
                <a:path w="156210" h="120000" extrusionOk="0">
                  <a:moveTo>
                    <a:pt x="0" y="0"/>
                  </a:moveTo>
                  <a:lnTo>
                    <a:pt x="155751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52"/>
            <p:cNvSpPr/>
            <p:nvPr/>
          </p:nvSpPr>
          <p:spPr>
            <a:xfrm>
              <a:off x="1433186" y="2628095"/>
              <a:ext cx="44525" cy="28048"/>
            </a:xfrm>
            <a:custGeom>
              <a:avLst/>
              <a:gdLst/>
              <a:ahLst/>
              <a:cxnLst/>
              <a:rect l="l" t="t" r="r" b="b"/>
              <a:pathLst>
                <a:path w="52069" h="41275" extrusionOk="0">
                  <a:moveTo>
                    <a:pt x="101" y="12192"/>
                  </a:moveTo>
                  <a:lnTo>
                    <a:pt x="444" y="14960"/>
                  </a:lnTo>
                  <a:lnTo>
                    <a:pt x="547" y="16778"/>
                  </a:lnTo>
                  <a:lnTo>
                    <a:pt x="0" y="21043"/>
                  </a:lnTo>
                  <a:lnTo>
                    <a:pt x="4381" y="28600"/>
                  </a:lnTo>
                  <a:lnTo>
                    <a:pt x="8915" y="31648"/>
                  </a:lnTo>
                  <a:lnTo>
                    <a:pt x="17068" y="40043"/>
                  </a:lnTo>
                  <a:lnTo>
                    <a:pt x="21755" y="40678"/>
                  </a:lnTo>
                  <a:lnTo>
                    <a:pt x="26657" y="35801"/>
                  </a:lnTo>
                  <a:lnTo>
                    <a:pt x="38419" y="24369"/>
                  </a:lnTo>
                  <a:lnTo>
                    <a:pt x="40660" y="22098"/>
                  </a:lnTo>
                  <a:lnTo>
                    <a:pt x="21234" y="22098"/>
                  </a:lnTo>
                  <a:lnTo>
                    <a:pt x="16713" y="17843"/>
                  </a:lnTo>
                  <a:lnTo>
                    <a:pt x="14922" y="14960"/>
                  </a:lnTo>
                  <a:lnTo>
                    <a:pt x="8632" y="12750"/>
                  </a:lnTo>
                  <a:lnTo>
                    <a:pt x="4229" y="12750"/>
                  </a:lnTo>
                  <a:lnTo>
                    <a:pt x="101" y="12192"/>
                  </a:lnTo>
                  <a:close/>
                </a:path>
                <a:path w="52069" h="41275" extrusionOk="0">
                  <a:moveTo>
                    <a:pt x="41986" y="0"/>
                  </a:moveTo>
                  <a:lnTo>
                    <a:pt x="39369" y="2247"/>
                  </a:lnTo>
                  <a:lnTo>
                    <a:pt x="34680" y="6724"/>
                  </a:lnTo>
                  <a:lnTo>
                    <a:pt x="30240" y="11610"/>
                  </a:lnTo>
                  <a:lnTo>
                    <a:pt x="25830" y="16778"/>
                  </a:lnTo>
                  <a:lnTo>
                    <a:pt x="21234" y="22098"/>
                  </a:lnTo>
                  <a:lnTo>
                    <a:pt x="40660" y="22098"/>
                  </a:lnTo>
                  <a:lnTo>
                    <a:pt x="44168" y="18543"/>
                  </a:lnTo>
                  <a:lnTo>
                    <a:pt x="49618" y="12471"/>
                  </a:lnTo>
                  <a:lnTo>
                    <a:pt x="51879" y="9804"/>
                  </a:lnTo>
                  <a:lnTo>
                    <a:pt x="50952" y="4495"/>
                  </a:lnTo>
                  <a:lnTo>
                    <a:pt x="51405" y="914"/>
                  </a:lnTo>
                  <a:lnTo>
                    <a:pt x="47358" y="914"/>
                  </a:lnTo>
                  <a:lnTo>
                    <a:pt x="41986" y="0"/>
                  </a:lnTo>
                  <a:close/>
                </a:path>
                <a:path w="52069" h="41275" extrusionOk="0">
                  <a:moveTo>
                    <a:pt x="8559" y="12725"/>
                  </a:moveTo>
                  <a:lnTo>
                    <a:pt x="4229" y="12750"/>
                  </a:lnTo>
                  <a:lnTo>
                    <a:pt x="8632" y="12750"/>
                  </a:lnTo>
                  <a:close/>
                </a:path>
                <a:path w="52069" h="41275" extrusionOk="0">
                  <a:moveTo>
                    <a:pt x="51473" y="381"/>
                  </a:moveTo>
                  <a:lnTo>
                    <a:pt x="47358" y="914"/>
                  </a:lnTo>
                  <a:lnTo>
                    <a:pt x="51405" y="914"/>
                  </a:lnTo>
                  <a:lnTo>
                    <a:pt x="51473" y="3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5" name="Google Shape;865;p52"/>
          <p:cNvGrpSpPr/>
          <p:nvPr/>
        </p:nvGrpSpPr>
        <p:grpSpPr>
          <a:xfrm>
            <a:off x="7033441" y="3222325"/>
            <a:ext cx="999107" cy="955275"/>
            <a:chOff x="5160875" y="2279718"/>
            <a:chExt cx="749330" cy="595472"/>
          </a:xfrm>
        </p:grpSpPr>
        <p:sp>
          <p:nvSpPr>
            <p:cNvPr id="866" name="Google Shape;866;p52"/>
            <p:cNvSpPr/>
            <p:nvPr/>
          </p:nvSpPr>
          <p:spPr>
            <a:xfrm>
              <a:off x="5290813" y="2382977"/>
              <a:ext cx="489302" cy="388852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2"/>
            <p:cNvSpPr/>
            <p:nvPr/>
          </p:nvSpPr>
          <p:spPr>
            <a:xfrm>
              <a:off x="5160875" y="2279718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6" y="853764"/>
                  </a:lnTo>
                  <a:lnTo>
                    <a:pt x="613040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39" y="36779"/>
                  </a:lnTo>
                  <a:lnTo>
                    <a:pt x="576376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39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0" y="839355"/>
                  </a:lnTo>
                  <a:lnTo>
                    <a:pt x="658989" y="816239"/>
                  </a:lnTo>
                  <a:lnTo>
                    <a:pt x="696609" y="791501"/>
                  </a:lnTo>
                  <a:lnTo>
                    <a:pt x="731413" y="763138"/>
                  </a:lnTo>
                  <a:lnTo>
                    <a:pt x="763130" y="731420"/>
                  </a:lnTo>
                  <a:lnTo>
                    <a:pt x="791492" y="696617"/>
                  </a:lnTo>
                  <a:lnTo>
                    <a:pt x="816229" y="658996"/>
                  </a:lnTo>
                  <a:lnTo>
                    <a:pt x="837072" y="618829"/>
                  </a:lnTo>
                  <a:lnTo>
                    <a:pt x="853753" y="576384"/>
                  </a:lnTo>
                  <a:lnTo>
                    <a:pt x="866000" y="531930"/>
                  </a:lnTo>
                  <a:lnTo>
                    <a:pt x="873546" y="485736"/>
                  </a:lnTo>
                  <a:lnTo>
                    <a:pt x="876122" y="438073"/>
                  </a:lnTo>
                  <a:lnTo>
                    <a:pt x="873546" y="390408"/>
                  </a:lnTo>
                  <a:lnTo>
                    <a:pt x="866000" y="344213"/>
                  </a:lnTo>
                  <a:lnTo>
                    <a:pt x="853753" y="299757"/>
                  </a:lnTo>
                  <a:lnTo>
                    <a:pt x="837072" y="257310"/>
                  </a:lnTo>
                  <a:lnTo>
                    <a:pt x="816229" y="217141"/>
                  </a:lnTo>
                  <a:lnTo>
                    <a:pt x="791492" y="179520"/>
                  </a:lnTo>
                  <a:lnTo>
                    <a:pt x="763130" y="144715"/>
                  </a:lnTo>
                  <a:lnTo>
                    <a:pt x="731413" y="112997"/>
                  </a:lnTo>
                  <a:lnTo>
                    <a:pt x="696609" y="84634"/>
                  </a:lnTo>
                  <a:lnTo>
                    <a:pt x="658989" y="59896"/>
                  </a:lnTo>
                  <a:lnTo>
                    <a:pt x="618822" y="39051"/>
                  </a:lnTo>
                  <a:lnTo>
                    <a:pt x="613039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52"/>
            <p:cNvSpPr/>
            <p:nvPr/>
          </p:nvSpPr>
          <p:spPr>
            <a:xfrm>
              <a:off x="5377768" y="2438156"/>
              <a:ext cx="315479" cy="278749"/>
            </a:xfrm>
            <a:custGeom>
              <a:avLst/>
              <a:gdLst/>
              <a:ahLst/>
              <a:cxnLst/>
              <a:rect l="l" t="t" r="r" b="b"/>
              <a:pathLst>
                <a:path w="368934" h="410210" extrusionOk="0">
                  <a:moveTo>
                    <a:pt x="339997" y="350656"/>
                  </a:moveTo>
                  <a:lnTo>
                    <a:pt x="21951" y="350656"/>
                  </a:lnTo>
                  <a:lnTo>
                    <a:pt x="36131" y="350710"/>
                  </a:lnTo>
                  <a:lnTo>
                    <a:pt x="36207" y="407695"/>
                  </a:lnTo>
                  <a:lnTo>
                    <a:pt x="38227" y="409765"/>
                  </a:lnTo>
                  <a:lnTo>
                    <a:pt x="330657" y="409790"/>
                  </a:lnTo>
                  <a:lnTo>
                    <a:pt x="332574" y="407860"/>
                  </a:lnTo>
                  <a:lnTo>
                    <a:pt x="332641" y="392125"/>
                  </a:lnTo>
                  <a:lnTo>
                    <a:pt x="55702" y="392125"/>
                  </a:lnTo>
                  <a:lnTo>
                    <a:pt x="53632" y="389928"/>
                  </a:lnTo>
                  <a:lnTo>
                    <a:pt x="53962" y="383095"/>
                  </a:lnTo>
                  <a:lnTo>
                    <a:pt x="54088" y="378749"/>
                  </a:lnTo>
                  <a:lnTo>
                    <a:pt x="54089" y="351167"/>
                  </a:lnTo>
                  <a:lnTo>
                    <a:pt x="333058" y="351167"/>
                  </a:lnTo>
                  <a:lnTo>
                    <a:pt x="333082" y="350710"/>
                  </a:lnTo>
                  <a:lnTo>
                    <a:pt x="339997" y="350656"/>
                  </a:lnTo>
                  <a:close/>
                </a:path>
                <a:path w="368934" h="410210" extrusionOk="0">
                  <a:moveTo>
                    <a:pt x="153582" y="391950"/>
                  </a:moveTo>
                  <a:lnTo>
                    <a:pt x="55702" y="392125"/>
                  </a:lnTo>
                  <a:lnTo>
                    <a:pt x="332641" y="392125"/>
                  </a:lnTo>
                  <a:lnTo>
                    <a:pt x="275755" y="392026"/>
                  </a:lnTo>
                  <a:lnTo>
                    <a:pt x="153582" y="391950"/>
                  </a:lnTo>
                  <a:close/>
                </a:path>
                <a:path w="368934" h="410210" extrusionOk="0">
                  <a:moveTo>
                    <a:pt x="333058" y="351167"/>
                  </a:moveTo>
                  <a:lnTo>
                    <a:pt x="314629" y="351167"/>
                  </a:lnTo>
                  <a:lnTo>
                    <a:pt x="314597" y="378749"/>
                  </a:lnTo>
                  <a:lnTo>
                    <a:pt x="314236" y="389343"/>
                  </a:lnTo>
                  <a:lnTo>
                    <a:pt x="309651" y="391756"/>
                  </a:lnTo>
                  <a:lnTo>
                    <a:pt x="275755" y="392026"/>
                  </a:lnTo>
                  <a:lnTo>
                    <a:pt x="332642" y="392026"/>
                  </a:lnTo>
                  <a:lnTo>
                    <a:pt x="332663" y="356527"/>
                  </a:lnTo>
                  <a:lnTo>
                    <a:pt x="332917" y="353860"/>
                  </a:lnTo>
                  <a:lnTo>
                    <a:pt x="333058" y="351167"/>
                  </a:lnTo>
                  <a:close/>
                </a:path>
                <a:path w="368934" h="410210" extrusionOk="0">
                  <a:moveTo>
                    <a:pt x="366631" y="350607"/>
                  </a:moveTo>
                  <a:lnTo>
                    <a:pt x="346302" y="350607"/>
                  </a:lnTo>
                  <a:lnTo>
                    <a:pt x="352644" y="350619"/>
                  </a:lnTo>
                  <a:lnTo>
                    <a:pt x="358902" y="350799"/>
                  </a:lnTo>
                  <a:lnTo>
                    <a:pt x="366052" y="351142"/>
                  </a:lnTo>
                  <a:lnTo>
                    <a:pt x="366631" y="350607"/>
                  </a:lnTo>
                  <a:close/>
                </a:path>
                <a:path w="368934" h="410210" extrusionOk="0">
                  <a:moveTo>
                    <a:pt x="2489" y="178193"/>
                  </a:moveTo>
                  <a:lnTo>
                    <a:pt x="0" y="181038"/>
                  </a:lnTo>
                  <a:lnTo>
                    <a:pt x="12" y="348310"/>
                  </a:lnTo>
                  <a:lnTo>
                    <a:pt x="2413" y="350926"/>
                  </a:lnTo>
                  <a:lnTo>
                    <a:pt x="15178" y="350667"/>
                  </a:lnTo>
                  <a:lnTo>
                    <a:pt x="339997" y="350656"/>
                  </a:lnTo>
                  <a:lnTo>
                    <a:pt x="366631" y="350607"/>
                  </a:lnTo>
                  <a:lnTo>
                    <a:pt x="368871" y="348538"/>
                  </a:lnTo>
                  <a:lnTo>
                    <a:pt x="368833" y="341172"/>
                  </a:lnTo>
                  <a:lnTo>
                    <a:pt x="368731" y="304736"/>
                  </a:lnTo>
                  <a:lnTo>
                    <a:pt x="198259" y="304736"/>
                  </a:lnTo>
                  <a:lnTo>
                    <a:pt x="197800" y="303434"/>
                  </a:lnTo>
                  <a:lnTo>
                    <a:pt x="148924" y="303434"/>
                  </a:lnTo>
                  <a:lnTo>
                    <a:pt x="147293" y="303314"/>
                  </a:lnTo>
                  <a:lnTo>
                    <a:pt x="137807" y="303314"/>
                  </a:lnTo>
                  <a:lnTo>
                    <a:pt x="138064" y="302640"/>
                  </a:lnTo>
                  <a:lnTo>
                    <a:pt x="105740" y="302640"/>
                  </a:lnTo>
                  <a:lnTo>
                    <a:pt x="105740" y="239369"/>
                  </a:lnTo>
                  <a:lnTo>
                    <a:pt x="82931" y="239369"/>
                  </a:lnTo>
                  <a:lnTo>
                    <a:pt x="82931" y="227241"/>
                  </a:lnTo>
                  <a:lnTo>
                    <a:pt x="170011" y="227241"/>
                  </a:lnTo>
                  <a:lnTo>
                    <a:pt x="170484" y="226923"/>
                  </a:lnTo>
                  <a:lnTo>
                    <a:pt x="224123" y="226923"/>
                  </a:lnTo>
                  <a:lnTo>
                    <a:pt x="227059" y="226322"/>
                  </a:lnTo>
                  <a:lnTo>
                    <a:pt x="368720" y="226322"/>
                  </a:lnTo>
                  <a:lnTo>
                    <a:pt x="368846" y="180568"/>
                  </a:lnTo>
                  <a:lnTo>
                    <a:pt x="366293" y="178508"/>
                  </a:lnTo>
                  <a:lnTo>
                    <a:pt x="15436" y="178470"/>
                  </a:lnTo>
                  <a:lnTo>
                    <a:pt x="2489" y="178193"/>
                  </a:lnTo>
                  <a:close/>
                </a:path>
                <a:path w="368934" h="410210" extrusionOk="0">
                  <a:moveTo>
                    <a:pt x="224123" y="226923"/>
                  </a:moveTo>
                  <a:lnTo>
                    <a:pt x="170484" y="226923"/>
                  </a:lnTo>
                  <a:lnTo>
                    <a:pt x="177025" y="226999"/>
                  </a:lnTo>
                  <a:lnTo>
                    <a:pt x="183807" y="227787"/>
                  </a:lnTo>
                  <a:lnTo>
                    <a:pt x="184886" y="230263"/>
                  </a:lnTo>
                  <a:lnTo>
                    <a:pt x="192372" y="247911"/>
                  </a:lnTo>
                  <a:lnTo>
                    <a:pt x="199632" y="265715"/>
                  </a:lnTo>
                  <a:lnTo>
                    <a:pt x="214083" y="301929"/>
                  </a:lnTo>
                  <a:lnTo>
                    <a:pt x="198831" y="304698"/>
                  </a:lnTo>
                  <a:lnTo>
                    <a:pt x="198259" y="304736"/>
                  </a:lnTo>
                  <a:lnTo>
                    <a:pt x="368731" y="304736"/>
                  </a:lnTo>
                  <a:lnTo>
                    <a:pt x="368727" y="303442"/>
                  </a:lnTo>
                  <a:lnTo>
                    <a:pt x="224525" y="303434"/>
                  </a:lnTo>
                  <a:lnTo>
                    <a:pt x="215950" y="301472"/>
                  </a:lnTo>
                  <a:lnTo>
                    <a:pt x="226471" y="285248"/>
                  </a:lnTo>
                  <a:lnTo>
                    <a:pt x="231761" y="277240"/>
                  </a:lnTo>
                  <a:lnTo>
                    <a:pt x="237210" y="269366"/>
                  </a:lnTo>
                  <a:lnTo>
                    <a:pt x="240425" y="264839"/>
                  </a:lnTo>
                  <a:lnTo>
                    <a:pt x="240531" y="264571"/>
                  </a:lnTo>
                  <a:lnTo>
                    <a:pt x="240334" y="261289"/>
                  </a:lnTo>
                  <a:lnTo>
                    <a:pt x="237185" y="256755"/>
                  </a:lnTo>
                  <a:lnTo>
                    <a:pt x="232421" y="249701"/>
                  </a:lnTo>
                  <a:lnTo>
                    <a:pt x="227777" y="242544"/>
                  </a:lnTo>
                  <a:lnTo>
                    <a:pt x="218541" y="228066"/>
                  </a:lnTo>
                  <a:lnTo>
                    <a:pt x="224123" y="226923"/>
                  </a:lnTo>
                  <a:close/>
                </a:path>
                <a:path w="368934" h="410210" extrusionOk="0">
                  <a:moveTo>
                    <a:pt x="250380" y="276580"/>
                  </a:moveTo>
                  <a:lnTo>
                    <a:pt x="239243" y="294094"/>
                  </a:lnTo>
                  <a:lnTo>
                    <a:pt x="234808" y="300167"/>
                  </a:lnTo>
                  <a:lnTo>
                    <a:pt x="230373" y="303153"/>
                  </a:lnTo>
                  <a:lnTo>
                    <a:pt x="224559" y="303442"/>
                  </a:lnTo>
                  <a:lnTo>
                    <a:pt x="368727" y="303442"/>
                  </a:lnTo>
                  <a:lnTo>
                    <a:pt x="276759" y="303330"/>
                  </a:lnTo>
                  <a:lnTo>
                    <a:pt x="270849" y="302845"/>
                  </a:lnTo>
                  <a:lnTo>
                    <a:pt x="266125" y="299696"/>
                  </a:lnTo>
                  <a:lnTo>
                    <a:pt x="261429" y="293509"/>
                  </a:lnTo>
                  <a:lnTo>
                    <a:pt x="256364" y="285724"/>
                  </a:lnTo>
                  <a:lnTo>
                    <a:pt x="250380" y="276580"/>
                  </a:lnTo>
                  <a:close/>
                </a:path>
                <a:path w="368934" h="410210" extrusionOk="0">
                  <a:moveTo>
                    <a:pt x="163893" y="283514"/>
                  </a:moveTo>
                  <a:lnTo>
                    <a:pt x="158330" y="287134"/>
                  </a:lnTo>
                  <a:lnTo>
                    <a:pt x="156070" y="297154"/>
                  </a:lnTo>
                  <a:lnTo>
                    <a:pt x="153304" y="302231"/>
                  </a:lnTo>
                  <a:lnTo>
                    <a:pt x="148924" y="303434"/>
                  </a:lnTo>
                  <a:lnTo>
                    <a:pt x="197800" y="303434"/>
                  </a:lnTo>
                  <a:lnTo>
                    <a:pt x="191858" y="286588"/>
                  </a:lnTo>
                  <a:lnTo>
                    <a:pt x="190707" y="285889"/>
                  </a:lnTo>
                  <a:lnTo>
                    <a:pt x="176745" y="285889"/>
                  </a:lnTo>
                  <a:lnTo>
                    <a:pt x="163893" y="283514"/>
                  </a:lnTo>
                  <a:close/>
                </a:path>
                <a:path w="368934" h="410210" extrusionOk="0">
                  <a:moveTo>
                    <a:pt x="368720" y="226325"/>
                  </a:moveTo>
                  <a:lnTo>
                    <a:pt x="273381" y="226325"/>
                  </a:lnTo>
                  <a:lnTo>
                    <a:pt x="282803" y="227609"/>
                  </a:lnTo>
                  <a:lnTo>
                    <a:pt x="278562" y="234470"/>
                  </a:lnTo>
                  <a:lnTo>
                    <a:pt x="274412" y="241265"/>
                  </a:lnTo>
                  <a:lnTo>
                    <a:pt x="270180" y="247911"/>
                  </a:lnTo>
                  <a:lnTo>
                    <a:pt x="265696" y="254330"/>
                  </a:lnTo>
                  <a:lnTo>
                    <a:pt x="260858" y="260819"/>
                  </a:lnTo>
                  <a:lnTo>
                    <a:pt x="260386" y="264571"/>
                  </a:lnTo>
                  <a:lnTo>
                    <a:pt x="260283" y="265715"/>
                  </a:lnTo>
                  <a:lnTo>
                    <a:pt x="265569" y="272414"/>
                  </a:lnTo>
                  <a:lnTo>
                    <a:pt x="270724" y="279408"/>
                  </a:lnTo>
                  <a:lnTo>
                    <a:pt x="275553" y="286678"/>
                  </a:lnTo>
                  <a:lnTo>
                    <a:pt x="280251" y="294094"/>
                  </a:lnTo>
                  <a:lnTo>
                    <a:pt x="285013" y="301523"/>
                  </a:lnTo>
                  <a:lnTo>
                    <a:pt x="276759" y="303330"/>
                  </a:lnTo>
                  <a:lnTo>
                    <a:pt x="368727" y="303330"/>
                  </a:lnTo>
                  <a:lnTo>
                    <a:pt x="368720" y="226325"/>
                  </a:lnTo>
                  <a:close/>
                </a:path>
                <a:path w="368934" h="410210" extrusionOk="0">
                  <a:moveTo>
                    <a:pt x="143552" y="303037"/>
                  </a:moveTo>
                  <a:lnTo>
                    <a:pt x="137807" y="303314"/>
                  </a:lnTo>
                  <a:lnTo>
                    <a:pt x="147293" y="303314"/>
                  </a:lnTo>
                  <a:lnTo>
                    <a:pt x="143552" y="303037"/>
                  </a:lnTo>
                  <a:close/>
                </a:path>
                <a:path w="368934" h="410210" extrusionOk="0">
                  <a:moveTo>
                    <a:pt x="170011" y="227241"/>
                  </a:moveTo>
                  <a:lnTo>
                    <a:pt x="143154" y="227241"/>
                  </a:lnTo>
                  <a:lnTo>
                    <a:pt x="143154" y="239039"/>
                  </a:lnTo>
                  <a:lnTo>
                    <a:pt x="120840" y="239039"/>
                  </a:lnTo>
                  <a:lnTo>
                    <a:pt x="120840" y="302640"/>
                  </a:lnTo>
                  <a:lnTo>
                    <a:pt x="138064" y="302640"/>
                  </a:lnTo>
                  <a:lnTo>
                    <a:pt x="141330" y="294043"/>
                  </a:lnTo>
                  <a:lnTo>
                    <a:pt x="143344" y="288632"/>
                  </a:lnTo>
                  <a:lnTo>
                    <a:pt x="155744" y="256755"/>
                  </a:lnTo>
                  <a:lnTo>
                    <a:pt x="160713" y="244208"/>
                  </a:lnTo>
                  <a:lnTo>
                    <a:pt x="166776" y="229412"/>
                  </a:lnTo>
                  <a:lnTo>
                    <a:pt x="170011" y="227241"/>
                  </a:lnTo>
                  <a:close/>
                </a:path>
                <a:path w="368934" h="410210" extrusionOk="0">
                  <a:moveTo>
                    <a:pt x="188696" y="284670"/>
                  </a:moveTo>
                  <a:lnTo>
                    <a:pt x="179920" y="285724"/>
                  </a:lnTo>
                  <a:lnTo>
                    <a:pt x="176745" y="285889"/>
                  </a:lnTo>
                  <a:lnTo>
                    <a:pt x="190707" y="285889"/>
                  </a:lnTo>
                  <a:lnTo>
                    <a:pt x="188696" y="284670"/>
                  </a:lnTo>
                  <a:close/>
                </a:path>
                <a:path w="368934" h="410210" extrusionOk="0">
                  <a:moveTo>
                    <a:pt x="368720" y="226322"/>
                  </a:moveTo>
                  <a:lnTo>
                    <a:pt x="227059" y="226322"/>
                  </a:lnTo>
                  <a:lnTo>
                    <a:pt x="232760" y="226780"/>
                  </a:lnTo>
                  <a:lnTo>
                    <a:pt x="237159" y="229977"/>
                  </a:lnTo>
                  <a:lnTo>
                    <a:pt x="241769" y="236448"/>
                  </a:lnTo>
                  <a:lnTo>
                    <a:pt x="244551" y="240868"/>
                  </a:lnTo>
                  <a:lnTo>
                    <a:pt x="250812" y="250710"/>
                  </a:lnTo>
                  <a:lnTo>
                    <a:pt x="254050" y="245592"/>
                  </a:lnTo>
                  <a:lnTo>
                    <a:pt x="256876" y="241265"/>
                  </a:lnTo>
                  <a:lnTo>
                    <a:pt x="259308" y="237248"/>
                  </a:lnTo>
                  <a:lnTo>
                    <a:pt x="263844" y="230245"/>
                  </a:lnTo>
                  <a:lnTo>
                    <a:pt x="267798" y="226904"/>
                  </a:lnTo>
                  <a:lnTo>
                    <a:pt x="273381" y="226325"/>
                  </a:lnTo>
                  <a:lnTo>
                    <a:pt x="368720" y="226322"/>
                  </a:lnTo>
                  <a:close/>
                </a:path>
                <a:path w="368934" h="410210" extrusionOk="0">
                  <a:moveTo>
                    <a:pt x="365747" y="178066"/>
                  </a:moveTo>
                  <a:lnTo>
                    <a:pt x="358724" y="178346"/>
                  </a:lnTo>
                  <a:lnTo>
                    <a:pt x="352330" y="178497"/>
                  </a:lnTo>
                  <a:lnTo>
                    <a:pt x="345884" y="178508"/>
                  </a:lnTo>
                  <a:lnTo>
                    <a:pt x="366293" y="178508"/>
                  </a:lnTo>
                  <a:lnTo>
                    <a:pt x="365747" y="178066"/>
                  </a:lnTo>
                  <a:close/>
                </a:path>
                <a:path w="368934" h="410210" extrusionOk="0">
                  <a:moveTo>
                    <a:pt x="265988" y="0"/>
                  </a:moveTo>
                  <a:lnTo>
                    <a:pt x="37426" y="152"/>
                  </a:lnTo>
                  <a:lnTo>
                    <a:pt x="36144" y="1409"/>
                  </a:lnTo>
                  <a:lnTo>
                    <a:pt x="36131" y="178422"/>
                  </a:lnTo>
                  <a:lnTo>
                    <a:pt x="22047" y="178481"/>
                  </a:lnTo>
                  <a:lnTo>
                    <a:pt x="341722" y="178481"/>
                  </a:lnTo>
                  <a:lnTo>
                    <a:pt x="332663" y="178422"/>
                  </a:lnTo>
                  <a:lnTo>
                    <a:pt x="332663" y="178117"/>
                  </a:lnTo>
                  <a:lnTo>
                    <a:pt x="54711" y="178117"/>
                  </a:lnTo>
                  <a:lnTo>
                    <a:pt x="54495" y="175539"/>
                  </a:lnTo>
                  <a:lnTo>
                    <a:pt x="54114" y="173164"/>
                  </a:lnTo>
                  <a:lnTo>
                    <a:pt x="54000" y="42306"/>
                  </a:lnTo>
                  <a:lnTo>
                    <a:pt x="53924" y="19672"/>
                  </a:lnTo>
                  <a:lnTo>
                    <a:pt x="55803" y="17830"/>
                  </a:lnTo>
                  <a:lnTo>
                    <a:pt x="286394" y="17830"/>
                  </a:lnTo>
                  <a:lnTo>
                    <a:pt x="270713" y="1777"/>
                  </a:lnTo>
                  <a:lnTo>
                    <a:pt x="265988" y="0"/>
                  </a:lnTo>
                  <a:close/>
                </a:path>
                <a:path w="368934" h="410210" extrusionOk="0">
                  <a:moveTo>
                    <a:pt x="286518" y="17957"/>
                  </a:moveTo>
                  <a:lnTo>
                    <a:pt x="253428" y="17957"/>
                  </a:lnTo>
                  <a:lnTo>
                    <a:pt x="255600" y="18313"/>
                  </a:lnTo>
                  <a:lnTo>
                    <a:pt x="258521" y="18567"/>
                  </a:lnTo>
                  <a:lnTo>
                    <a:pt x="258770" y="30521"/>
                  </a:lnTo>
                  <a:lnTo>
                    <a:pt x="279569" y="70398"/>
                  </a:lnTo>
                  <a:lnTo>
                    <a:pt x="314147" y="74091"/>
                  </a:lnTo>
                  <a:lnTo>
                    <a:pt x="314147" y="178117"/>
                  </a:lnTo>
                  <a:lnTo>
                    <a:pt x="332663" y="178117"/>
                  </a:lnTo>
                  <a:lnTo>
                    <a:pt x="332587" y="98359"/>
                  </a:lnTo>
                  <a:lnTo>
                    <a:pt x="332778" y="75196"/>
                  </a:lnTo>
                  <a:lnTo>
                    <a:pt x="332892" y="66916"/>
                  </a:lnTo>
                  <a:lnTo>
                    <a:pt x="330174" y="61086"/>
                  </a:lnTo>
                  <a:lnTo>
                    <a:pt x="324345" y="55473"/>
                  </a:lnTo>
                  <a:lnTo>
                    <a:pt x="311904" y="43353"/>
                  </a:lnTo>
                  <a:lnTo>
                    <a:pt x="299569" y="31119"/>
                  </a:lnTo>
                  <a:lnTo>
                    <a:pt x="286518" y="17957"/>
                  </a:lnTo>
                  <a:close/>
                </a:path>
                <a:path w="368934" h="410210" extrusionOk="0">
                  <a:moveTo>
                    <a:pt x="286394" y="17830"/>
                  </a:moveTo>
                  <a:lnTo>
                    <a:pt x="55803" y="17830"/>
                  </a:lnTo>
                  <a:lnTo>
                    <a:pt x="156648" y="17968"/>
                  </a:lnTo>
                  <a:lnTo>
                    <a:pt x="286518" y="179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52"/>
            <p:cNvSpPr/>
            <p:nvPr/>
          </p:nvSpPr>
          <p:spPr>
            <a:xfrm>
              <a:off x="5461183" y="2514023"/>
              <a:ext cx="148780" cy="0"/>
            </a:xfrm>
            <a:custGeom>
              <a:avLst/>
              <a:gdLst/>
              <a:ahLst/>
              <a:cxnLst/>
              <a:rect l="l" t="t" r="r" b="b"/>
              <a:pathLst>
                <a:path w="173990" h="120000" extrusionOk="0">
                  <a:moveTo>
                    <a:pt x="0" y="0"/>
                  </a:moveTo>
                  <a:lnTo>
                    <a:pt x="173685" y="0"/>
                  </a:lnTo>
                </a:path>
              </a:pathLst>
            </a:custGeom>
            <a:noFill/>
            <a:ln w="140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52"/>
            <p:cNvSpPr/>
            <p:nvPr/>
          </p:nvSpPr>
          <p:spPr>
            <a:xfrm>
              <a:off x="5461346" y="2538166"/>
              <a:ext cx="148780" cy="0"/>
            </a:xfrm>
            <a:custGeom>
              <a:avLst/>
              <a:gdLst/>
              <a:ahLst/>
              <a:cxnLst/>
              <a:rect l="l" t="t" r="r" b="b"/>
              <a:pathLst>
                <a:path w="173990" h="120000" extrusionOk="0">
                  <a:moveTo>
                    <a:pt x="0" y="0"/>
                  </a:moveTo>
                  <a:lnTo>
                    <a:pt x="173621" y="0"/>
                  </a:lnTo>
                </a:path>
              </a:pathLst>
            </a:custGeom>
            <a:noFill/>
            <a:ln w="140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52"/>
            <p:cNvSpPr/>
            <p:nvPr/>
          </p:nvSpPr>
          <p:spPr>
            <a:xfrm>
              <a:off x="5519403" y="2604130"/>
              <a:ext cx="17376" cy="18986"/>
            </a:xfrm>
            <a:custGeom>
              <a:avLst/>
              <a:gdLst/>
              <a:ahLst/>
              <a:cxnLst/>
              <a:rect l="l" t="t" r="r" b="b"/>
              <a:pathLst>
                <a:path w="20320" h="27939" extrusionOk="0">
                  <a:moveTo>
                    <a:pt x="9880" y="0"/>
                  </a:moveTo>
                  <a:lnTo>
                    <a:pt x="0" y="27901"/>
                  </a:lnTo>
                  <a:lnTo>
                    <a:pt x="20142" y="27901"/>
                  </a:lnTo>
                  <a:lnTo>
                    <a:pt x="9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2" name="Google Shape;872;p52"/>
          <p:cNvGrpSpPr/>
          <p:nvPr/>
        </p:nvGrpSpPr>
        <p:grpSpPr>
          <a:xfrm>
            <a:off x="9799021" y="3222325"/>
            <a:ext cx="999107" cy="955275"/>
            <a:chOff x="7243057" y="2296978"/>
            <a:chExt cx="749330" cy="595472"/>
          </a:xfrm>
        </p:grpSpPr>
        <p:sp>
          <p:nvSpPr>
            <p:cNvPr id="873" name="Google Shape;873;p52"/>
            <p:cNvSpPr/>
            <p:nvPr/>
          </p:nvSpPr>
          <p:spPr>
            <a:xfrm>
              <a:off x="7372985" y="2400237"/>
              <a:ext cx="489312" cy="388852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52"/>
            <p:cNvSpPr/>
            <p:nvPr/>
          </p:nvSpPr>
          <p:spPr>
            <a:xfrm>
              <a:off x="7243057" y="2296978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6" y="853764"/>
                  </a:lnTo>
                  <a:lnTo>
                    <a:pt x="613040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39" y="36779"/>
                  </a:lnTo>
                  <a:lnTo>
                    <a:pt x="576376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39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0" y="839355"/>
                  </a:lnTo>
                  <a:lnTo>
                    <a:pt x="658989" y="816239"/>
                  </a:lnTo>
                  <a:lnTo>
                    <a:pt x="696609" y="791501"/>
                  </a:lnTo>
                  <a:lnTo>
                    <a:pt x="731413" y="763138"/>
                  </a:lnTo>
                  <a:lnTo>
                    <a:pt x="763130" y="731420"/>
                  </a:lnTo>
                  <a:lnTo>
                    <a:pt x="791492" y="696617"/>
                  </a:lnTo>
                  <a:lnTo>
                    <a:pt x="816229" y="658996"/>
                  </a:lnTo>
                  <a:lnTo>
                    <a:pt x="837072" y="618829"/>
                  </a:lnTo>
                  <a:lnTo>
                    <a:pt x="853753" y="576384"/>
                  </a:lnTo>
                  <a:lnTo>
                    <a:pt x="866000" y="531930"/>
                  </a:lnTo>
                  <a:lnTo>
                    <a:pt x="873546" y="485736"/>
                  </a:lnTo>
                  <a:lnTo>
                    <a:pt x="876122" y="438073"/>
                  </a:lnTo>
                  <a:lnTo>
                    <a:pt x="873546" y="390408"/>
                  </a:lnTo>
                  <a:lnTo>
                    <a:pt x="866000" y="344213"/>
                  </a:lnTo>
                  <a:lnTo>
                    <a:pt x="853753" y="299757"/>
                  </a:lnTo>
                  <a:lnTo>
                    <a:pt x="837072" y="257310"/>
                  </a:lnTo>
                  <a:lnTo>
                    <a:pt x="816229" y="217141"/>
                  </a:lnTo>
                  <a:lnTo>
                    <a:pt x="791492" y="179520"/>
                  </a:lnTo>
                  <a:lnTo>
                    <a:pt x="763130" y="144715"/>
                  </a:lnTo>
                  <a:lnTo>
                    <a:pt x="731413" y="112997"/>
                  </a:lnTo>
                  <a:lnTo>
                    <a:pt x="696609" y="84634"/>
                  </a:lnTo>
                  <a:lnTo>
                    <a:pt x="658989" y="59896"/>
                  </a:lnTo>
                  <a:lnTo>
                    <a:pt x="618822" y="39051"/>
                  </a:lnTo>
                  <a:lnTo>
                    <a:pt x="613039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52"/>
            <p:cNvSpPr/>
            <p:nvPr/>
          </p:nvSpPr>
          <p:spPr>
            <a:xfrm>
              <a:off x="7448668" y="2454882"/>
              <a:ext cx="337937" cy="279002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6" name="Google Shape;876;p52"/>
          <p:cNvGrpSpPr/>
          <p:nvPr/>
        </p:nvGrpSpPr>
        <p:grpSpPr>
          <a:xfrm>
            <a:off x="1430845" y="5027949"/>
            <a:ext cx="999107" cy="955275"/>
            <a:chOff x="939095" y="3616148"/>
            <a:chExt cx="749330" cy="595472"/>
          </a:xfrm>
        </p:grpSpPr>
        <p:sp>
          <p:nvSpPr>
            <p:cNvPr id="877" name="Google Shape;877;p52"/>
            <p:cNvSpPr/>
            <p:nvPr/>
          </p:nvSpPr>
          <p:spPr>
            <a:xfrm>
              <a:off x="1069022" y="3719415"/>
              <a:ext cx="489312" cy="388835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52"/>
            <p:cNvSpPr/>
            <p:nvPr/>
          </p:nvSpPr>
          <p:spPr>
            <a:xfrm>
              <a:off x="939095" y="3616148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6" y="853764"/>
                  </a:lnTo>
                  <a:lnTo>
                    <a:pt x="613040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39" y="36779"/>
                  </a:lnTo>
                  <a:lnTo>
                    <a:pt x="576376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39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0" y="839355"/>
                  </a:lnTo>
                  <a:lnTo>
                    <a:pt x="658989" y="816239"/>
                  </a:lnTo>
                  <a:lnTo>
                    <a:pt x="696609" y="791501"/>
                  </a:lnTo>
                  <a:lnTo>
                    <a:pt x="731413" y="763138"/>
                  </a:lnTo>
                  <a:lnTo>
                    <a:pt x="763130" y="731420"/>
                  </a:lnTo>
                  <a:lnTo>
                    <a:pt x="791492" y="696617"/>
                  </a:lnTo>
                  <a:lnTo>
                    <a:pt x="816229" y="658996"/>
                  </a:lnTo>
                  <a:lnTo>
                    <a:pt x="837072" y="618829"/>
                  </a:lnTo>
                  <a:lnTo>
                    <a:pt x="853753" y="576384"/>
                  </a:lnTo>
                  <a:lnTo>
                    <a:pt x="866000" y="531930"/>
                  </a:lnTo>
                  <a:lnTo>
                    <a:pt x="873546" y="485736"/>
                  </a:lnTo>
                  <a:lnTo>
                    <a:pt x="876122" y="438073"/>
                  </a:lnTo>
                  <a:lnTo>
                    <a:pt x="873546" y="390408"/>
                  </a:lnTo>
                  <a:lnTo>
                    <a:pt x="866000" y="344213"/>
                  </a:lnTo>
                  <a:lnTo>
                    <a:pt x="853753" y="299757"/>
                  </a:lnTo>
                  <a:lnTo>
                    <a:pt x="837072" y="257310"/>
                  </a:lnTo>
                  <a:lnTo>
                    <a:pt x="816229" y="217141"/>
                  </a:lnTo>
                  <a:lnTo>
                    <a:pt x="791492" y="179520"/>
                  </a:lnTo>
                  <a:lnTo>
                    <a:pt x="763130" y="144715"/>
                  </a:lnTo>
                  <a:lnTo>
                    <a:pt x="731413" y="112997"/>
                  </a:lnTo>
                  <a:lnTo>
                    <a:pt x="696609" y="84634"/>
                  </a:lnTo>
                  <a:lnTo>
                    <a:pt x="658989" y="59896"/>
                  </a:lnTo>
                  <a:lnTo>
                    <a:pt x="618822" y="39051"/>
                  </a:lnTo>
                  <a:lnTo>
                    <a:pt x="613039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52"/>
            <p:cNvSpPr/>
            <p:nvPr/>
          </p:nvSpPr>
          <p:spPr>
            <a:xfrm>
              <a:off x="1402146" y="3912623"/>
              <a:ext cx="61901" cy="27185"/>
            </a:xfrm>
            <a:custGeom>
              <a:avLst/>
              <a:gdLst/>
              <a:ahLst/>
              <a:cxnLst/>
              <a:rect l="l" t="t" r="r" b="b"/>
              <a:pathLst>
                <a:path w="72389" h="40004" extrusionOk="0">
                  <a:moveTo>
                    <a:pt x="66125" y="39300"/>
                  </a:moveTo>
                  <a:lnTo>
                    <a:pt x="35892" y="39300"/>
                  </a:lnTo>
                  <a:lnTo>
                    <a:pt x="65648" y="39497"/>
                  </a:lnTo>
                  <a:lnTo>
                    <a:pt x="66125" y="39300"/>
                  </a:lnTo>
                  <a:close/>
                </a:path>
                <a:path w="72389" h="40004" extrusionOk="0">
                  <a:moveTo>
                    <a:pt x="22992" y="228"/>
                  </a:moveTo>
                  <a:lnTo>
                    <a:pt x="3723" y="228"/>
                  </a:lnTo>
                  <a:lnTo>
                    <a:pt x="180" y="3733"/>
                  </a:lnTo>
                  <a:lnTo>
                    <a:pt x="18" y="13970"/>
                  </a:lnTo>
                  <a:lnTo>
                    <a:pt x="0" y="19799"/>
                  </a:lnTo>
                  <a:lnTo>
                    <a:pt x="116" y="36017"/>
                  </a:lnTo>
                  <a:lnTo>
                    <a:pt x="3380" y="39319"/>
                  </a:lnTo>
                  <a:lnTo>
                    <a:pt x="11330" y="39331"/>
                  </a:lnTo>
                  <a:lnTo>
                    <a:pt x="66125" y="39300"/>
                  </a:lnTo>
                  <a:lnTo>
                    <a:pt x="69522" y="37896"/>
                  </a:lnTo>
                  <a:lnTo>
                    <a:pt x="72265" y="33502"/>
                  </a:lnTo>
                  <a:lnTo>
                    <a:pt x="72265" y="25527"/>
                  </a:lnTo>
                  <a:lnTo>
                    <a:pt x="26964" y="25527"/>
                  </a:lnTo>
                  <a:lnTo>
                    <a:pt x="18049" y="25488"/>
                  </a:lnTo>
                  <a:lnTo>
                    <a:pt x="16601" y="24003"/>
                  </a:lnTo>
                  <a:lnTo>
                    <a:pt x="16720" y="15570"/>
                  </a:lnTo>
                  <a:lnTo>
                    <a:pt x="18442" y="13970"/>
                  </a:lnTo>
                  <a:lnTo>
                    <a:pt x="72265" y="13970"/>
                  </a:lnTo>
                  <a:lnTo>
                    <a:pt x="72265" y="5842"/>
                  </a:lnTo>
                  <a:lnTo>
                    <a:pt x="69141" y="1384"/>
                  </a:lnTo>
                  <a:lnTo>
                    <a:pt x="65723" y="258"/>
                  </a:lnTo>
                  <a:lnTo>
                    <a:pt x="35173" y="258"/>
                  </a:lnTo>
                  <a:lnTo>
                    <a:pt x="22992" y="228"/>
                  </a:lnTo>
                  <a:close/>
                </a:path>
                <a:path w="72389" h="40004" extrusionOk="0">
                  <a:moveTo>
                    <a:pt x="72265" y="13970"/>
                  </a:moveTo>
                  <a:lnTo>
                    <a:pt x="26596" y="13970"/>
                  </a:lnTo>
                  <a:lnTo>
                    <a:pt x="28056" y="15570"/>
                  </a:lnTo>
                  <a:lnTo>
                    <a:pt x="28069" y="24422"/>
                  </a:lnTo>
                  <a:lnTo>
                    <a:pt x="26964" y="25527"/>
                  </a:lnTo>
                  <a:lnTo>
                    <a:pt x="72265" y="25527"/>
                  </a:lnTo>
                  <a:lnTo>
                    <a:pt x="72265" y="13970"/>
                  </a:lnTo>
                  <a:close/>
                </a:path>
                <a:path w="72389" h="40004" extrusionOk="0">
                  <a:moveTo>
                    <a:pt x="64937" y="0"/>
                  </a:moveTo>
                  <a:lnTo>
                    <a:pt x="48283" y="228"/>
                  </a:lnTo>
                  <a:lnTo>
                    <a:pt x="35173" y="258"/>
                  </a:lnTo>
                  <a:lnTo>
                    <a:pt x="65723" y="258"/>
                  </a:lnTo>
                  <a:lnTo>
                    <a:pt x="64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52"/>
            <p:cNvSpPr/>
            <p:nvPr/>
          </p:nvSpPr>
          <p:spPr>
            <a:xfrm>
              <a:off x="1186830" y="3764593"/>
              <a:ext cx="216654" cy="298599"/>
            </a:xfrm>
            <a:custGeom>
              <a:avLst/>
              <a:gdLst/>
              <a:ahLst/>
              <a:cxnLst/>
              <a:rect l="l" t="t" r="r" b="b"/>
              <a:pathLst>
                <a:path w="253364" h="439420" extrusionOk="0">
                  <a:moveTo>
                    <a:pt x="31051" y="0"/>
                  </a:moveTo>
                  <a:lnTo>
                    <a:pt x="115" y="30670"/>
                  </a:lnTo>
                  <a:lnTo>
                    <a:pt x="0" y="408305"/>
                  </a:lnTo>
                  <a:lnTo>
                    <a:pt x="2251" y="420811"/>
                  </a:lnTo>
                  <a:lnTo>
                    <a:pt x="8553" y="430593"/>
                  </a:lnTo>
                  <a:lnTo>
                    <a:pt x="18227" y="436965"/>
                  </a:lnTo>
                  <a:lnTo>
                    <a:pt x="30594" y="439242"/>
                  </a:lnTo>
                  <a:lnTo>
                    <a:pt x="222034" y="439242"/>
                  </a:lnTo>
                  <a:lnTo>
                    <a:pt x="234648" y="436956"/>
                  </a:lnTo>
                  <a:lnTo>
                    <a:pt x="244448" y="430525"/>
                  </a:lnTo>
                  <a:lnTo>
                    <a:pt x="248162" y="424713"/>
                  </a:lnTo>
                  <a:lnTo>
                    <a:pt x="134035" y="424713"/>
                  </a:lnTo>
                  <a:lnTo>
                    <a:pt x="118237" y="424522"/>
                  </a:lnTo>
                  <a:lnTo>
                    <a:pt x="111887" y="417957"/>
                  </a:lnTo>
                  <a:lnTo>
                    <a:pt x="111912" y="402120"/>
                  </a:lnTo>
                  <a:lnTo>
                    <a:pt x="118541" y="395338"/>
                  </a:lnTo>
                  <a:lnTo>
                    <a:pt x="253060" y="395312"/>
                  </a:lnTo>
                  <a:lnTo>
                    <a:pt x="253060" y="383667"/>
                  </a:lnTo>
                  <a:lnTo>
                    <a:pt x="20599" y="383667"/>
                  </a:lnTo>
                  <a:lnTo>
                    <a:pt x="20599" y="47294"/>
                  </a:lnTo>
                  <a:lnTo>
                    <a:pt x="253049" y="47294"/>
                  </a:lnTo>
                  <a:lnTo>
                    <a:pt x="253047" y="30670"/>
                  </a:lnTo>
                  <a:lnTo>
                    <a:pt x="252633" y="28460"/>
                  </a:lnTo>
                  <a:lnTo>
                    <a:pt x="157175" y="28460"/>
                  </a:lnTo>
                  <a:lnTo>
                    <a:pt x="156387" y="28371"/>
                  </a:lnTo>
                  <a:lnTo>
                    <a:pt x="95135" y="28371"/>
                  </a:lnTo>
                  <a:lnTo>
                    <a:pt x="93085" y="27178"/>
                  </a:lnTo>
                  <a:lnTo>
                    <a:pt x="92036" y="25730"/>
                  </a:lnTo>
                  <a:lnTo>
                    <a:pt x="92138" y="23698"/>
                  </a:lnTo>
                  <a:lnTo>
                    <a:pt x="93383" y="22504"/>
                  </a:lnTo>
                  <a:lnTo>
                    <a:pt x="95224" y="21386"/>
                  </a:lnTo>
                  <a:lnTo>
                    <a:pt x="251307" y="21386"/>
                  </a:lnTo>
                  <a:lnTo>
                    <a:pt x="250744" y="18384"/>
                  </a:lnTo>
                  <a:lnTo>
                    <a:pt x="244378" y="8678"/>
                  </a:lnTo>
                  <a:lnTo>
                    <a:pt x="234704" y="2304"/>
                  </a:lnTo>
                  <a:lnTo>
                    <a:pt x="222478" y="12"/>
                  </a:lnTo>
                  <a:lnTo>
                    <a:pt x="31051" y="0"/>
                  </a:lnTo>
                  <a:close/>
                </a:path>
                <a:path w="253364" h="439420" extrusionOk="0">
                  <a:moveTo>
                    <a:pt x="253060" y="395312"/>
                  </a:moveTo>
                  <a:lnTo>
                    <a:pt x="133959" y="395312"/>
                  </a:lnTo>
                  <a:lnTo>
                    <a:pt x="140538" y="402183"/>
                  </a:lnTo>
                  <a:lnTo>
                    <a:pt x="140652" y="418211"/>
                  </a:lnTo>
                  <a:lnTo>
                    <a:pt x="134035" y="424713"/>
                  </a:lnTo>
                  <a:lnTo>
                    <a:pt x="248162" y="424713"/>
                  </a:lnTo>
                  <a:lnTo>
                    <a:pt x="250796" y="420591"/>
                  </a:lnTo>
                  <a:lnTo>
                    <a:pt x="252970" y="408305"/>
                  </a:lnTo>
                  <a:lnTo>
                    <a:pt x="253060" y="395312"/>
                  </a:lnTo>
                  <a:close/>
                </a:path>
                <a:path w="253364" h="439420" extrusionOk="0">
                  <a:moveTo>
                    <a:pt x="253060" y="312674"/>
                  </a:moveTo>
                  <a:lnTo>
                    <a:pt x="231940" y="312674"/>
                  </a:lnTo>
                  <a:lnTo>
                    <a:pt x="231940" y="383667"/>
                  </a:lnTo>
                  <a:lnTo>
                    <a:pt x="253060" y="383667"/>
                  </a:lnTo>
                  <a:lnTo>
                    <a:pt x="253060" y="312674"/>
                  </a:lnTo>
                  <a:close/>
                </a:path>
                <a:path w="253364" h="439420" extrusionOk="0">
                  <a:moveTo>
                    <a:pt x="253049" y="47294"/>
                  </a:moveTo>
                  <a:lnTo>
                    <a:pt x="232181" y="47294"/>
                  </a:lnTo>
                  <a:lnTo>
                    <a:pt x="232181" y="133705"/>
                  </a:lnTo>
                  <a:lnTo>
                    <a:pt x="253060" y="125107"/>
                  </a:lnTo>
                  <a:lnTo>
                    <a:pt x="253049" y="47294"/>
                  </a:lnTo>
                  <a:close/>
                </a:path>
                <a:path w="253364" h="439420" extrusionOk="0">
                  <a:moveTo>
                    <a:pt x="251307" y="21386"/>
                  </a:moveTo>
                  <a:lnTo>
                    <a:pt x="157111" y="21386"/>
                  </a:lnTo>
                  <a:lnTo>
                    <a:pt x="158918" y="22504"/>
                  </a:lnTo>
                  <a:lnTo>
                    <a:pt x="160261" y="23571"/>
                  </a:lnTo>
                  <a:lnTo>
                    <a:pt x="160157" y="25730"/>
                  </a:lnTo>
                  <a:lnTo>
                    <a:pt x="159219" y="27178"/>
                  </a:lnTo>
                  <a:lnTo>
                    <a:pt x="157175" y="28460"/>
                  </a:lnTo>
                  <a:lnTo>
                    <a:pt x="252633" y="28460"/>
                  </a:lnTo>
                  <a:lnTo>
                    <a:pt x="251307" y="21386"/>
                  </a:lnTo>
                  <a:close/>
                </a:path>
                <a:path w="253364" h="439420" extrusionOk="0">
                  <a:moveTo>
                    <a:pt x="96659" y="28270"/>
                  </a:moveTo>
                  <a:lnTo>
                    <a:pt x="95135" y="28371"/>
                  </a:lnTo>
                  <a:lnTo>
                    <a:pt x="156387" y="28371"/>
                  </a:lnTo>
                  <a:lnTo>
                    <a:pt x="155783" y="28303"/>
                  </a:lnTo>
                  <a:lnTo>
                    <a:pt x="112052" y="28303"/>
                  </a:lnTo>
                  <a:lnTo>
                    <a:pt x="96659" y="28270"/>
                  </a:lnTo>
                  <a:close/>
                </a:path>
                <a:path w="253364" h="439420" extrusionOk="0">
                  <a:moveTo>
                    <a:pt x="126123" y="28295"/>
                  </a:moveTo>
                  <a:lnTo>
                    <a:pt x="112052" y="28303"/>
                  </a:lnTo>
                  <a:lnTo>
                    <a:pt x="155783" y="28303"/>
                  </a:lnTo>
                  <a:lnTo>
                    <a:pt x="126123" y="28295"/>
                  </a:lnTo>
                  <a:close/>
                </a:path>
                <a:path w="253364" h="439420" extrusionOk="0">
                  <a:moveTo>
                    <a:pt x="155600" y="28282"/>
                  </a:moveTo>
                  <a:lnTo>
                    <a:pt x="147240" y="28300"/>
                  </a:lnTo>
                  <a:lnTo>
                    <a:pt x="155760" y="28300"/>
                  </a:lnTo>
                  <a:lnTo>
                    <a:pt x="155600" y="28282"/>
                  </a:lnTo>
                  <a:close/>
                </a:path>
                <a:path w="253364" h="439420" extrusionOk="0">
                  <a:moveTo>
                    <a:pt x="157111" y="21386"/>
                  </a:moveTo>
                  <a:lnTo>
                    <a:pt x="95224" y="21386"/>
                  </a:lnTo>
                  <a:lnTo>
                    <a:pt x="96481" y="21590"/>
                  </a:lnTo>
                  <a:lnTo>
                    <a:pt x="155994" y="21590"/>
                  </a:lnTo>
                  <a:lnTo>
                    <a:pt x="157111" y="213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52"/>
            <p:cNvSpPr/>
            <p:nvPr/>
          </p:nvSpPr>
          <p:spPr>
            <a:xfrm>
              <a:off x="1326140" y="3859541"/>
              <a:ext cx="130307" cy="107350"/>
            </a:xfrm>
            <a:prstGeom prst="rect">
              <a:avLst/>
            </a:prstGeom>
            <a:blipFill rotWithShape="1">
              <a:blip r:embed="rId2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2" name="Google Shape;882;p52"/>
          <p:cNvSpPr/>
          <p:nvPr/>
        </p:nvSpPr>
        <p:spPr>
          <a:xfrm>
            <a:off x="9330526" y="1"/>
            <a:ext cx="2861700" cy="18219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52"/>
          <p:cNvSpPr/>
          <p:nvPr/>
        </p:nvSpPr>
        <p:spPr>
          <a:xfrm rot="5400000">
            <a:off x="-3382800" y="3376200"/>
            <a:ext cx="6871200" cy="105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8"/>
          <p:cNvSpPr/>
          <p:nvPr/>
        </p:nvSpPr>
        <p:spPr>
          <a:xfrm>
            <a:off x="7018568" y="1003627"/>
            <a:ext cx="1448" cy="3452"/>
          </a:xfrm>
          <a:custGeom>
            <a:avLst/>
            <a:gdLst/>
            <a:ahLst/>
            <a:cxnLst/>
            <a:rect l="l" t="t" r="r" b="b"/>
            <a:pathLst>
              <a:path w="1270" h="3809" extrusionOk="0">
                <a:moveTo>
                  <a:pt x="1257" y="0"/>
                </a:moveTo>
                <a:lnTo>
                  <a:pt x="1079" y="965"/>
                </a:lnTo>
                <a:lnTo>
                  <a:pt x="1181" y="1651"/>
                </a:lnTo>
                <a:lnTo>
                  <a:pt x="1028" y="3581"/>
                </a:lnTo>
                <a:lnTo>
                  <a:pt x="647" y="3530"/>
                </a:lnTo>
                <a:lnTo>
                  <a:pt x="0" y="2552"/>
                </a:lnTo>
                <a:lnTo>
                  <a:pt x="63" y="1231"/>
                </a:lnTo>
                <a:lnTo>
                  <a:pt x="685" y="876"/>
                </a:lnTo>
                <a:lnTo>
                  <a:pt x="266" y="63"/>
                </a:lnTo>
                <a:lnTo>
                  <a:pt x="1257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48"/>
          <p:cNvSpPr txBox="1"/>
          <p:nvPr/>
        </p:nvSpPr>
        <p:spPr>
          <a:xfrm>
            <a:off x="1458316" y="1637257"/>
            <a:ext cx="9275369" cy="56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 algn="ctr">
              <a:buClr>
                <a:srgbClr val="000000"/>
              </a:buClr>
              <a:buSzPts val="900"/>
            </a:pPr>
            <a:r>
              <a:rPr lang="en-GB" dirty="0">
                <a:solidFill>
                  <a:srgbClr val="202B48"/>
                </a:solidFill>
                <a:latin typeface="Montserrat Medium" pitchFamily="2" charset="77"/>
                <a:ea typeface="Montserrat"/>
                <a:cs typeface="Montserrat"/>
                <a:sym typeface="Montserrat"/>
              </a:rPr>
              <a:t>Serving Sub-Saharan Africa with a  wide array of innovative technological services. With  deep market knowledge and a focus on customer  satisfaction.</a:t>
            </a:r>
            <a:endParaRPr dirty="0">
              <a:solidFill>
                <a:srgbClr val="202B48"/>
              </a:solidFill>
              <a:latin typeface="Montserrat Medium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694" name="Google Shape;694;p48"/>
          <p:cNvSpPr txBox="1"/>
          <p:nvPr/>
        </p:nvSpPr>
        <p:spPr>
          <a:xfrm>
            <a:off x="2872744" y="747294"/>
            <a:ext cx="644651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buClr>
                <a:srgbClr val="FFFFFF"/>
              </a:buClr>
              <a:buSzPts val="3000"/>
            </a:pPr>
            <a:r>
              <a:rPr lang="en-GB" sz="2400" b="1" dirty="0">
                <a:solidFill>
                  <a:srgbClr val="202B48"/>
                </a:solidFill>
                <a:latin typeface="Montserrat"/>
                <a:ea typeface="Montserrat"/>
                <a:cs typeface="Montserrat"/>
                <a:sym typeface="Montserrat"/>
              </a:rPr>
              <a:t>COUNTRIES WORKED/</a:t>
            </a:r>
            <a:r>
              <a:rPr lang="en-GB" sz="2400" dirty="0">
                <a:solidFill>
                  <a:srgbClr val="202B48"/>
                </a:solidFill>
                <a:sym typeface="Montserrat"/>
              </a:rPr>
              <a:t> </a:t>
            </a:r>
            <a:r>
              <a:rPr lang="en-GB" sz="2400" b="1" dirty="0">
                <a:solidFill>
                  <a:srgbClr val="E35525"/>
                </a:solidFill>
                <a:latin typeface="Montserrat"/>
                <a:ea typeface="Montserrat"/>
                <a:cs typeface="Montserrat"/>
                <a:sym typeface="Montserrat"/>
              </a:rPr>
              <a:t>OPERATED IN</a:t>
            </a:r>
            <a:endParaRPr sz="2400" dirty="0"/>
          </a:p>
        </p:txBody>
      </p:sp>
      <p:pic>
        <p:nvPicPr>
          <p:cNvPr id="696" name="Google Shape;69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2178" y="2649576"/>
            <a:ext cx="1043239" cy="1469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8698" y="2649576"/>
            <a:ext cx="1224672" cy="145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15784" y="4278256"/>
            <a:ext cx="1016027" cy="1487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54612" y="2649576"/>
            <a:ext cx="1025097" cy="145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83021" y="4278256"/>
            <a:ext cx="1016027" cy="1478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87422" y="4278256"/>
            <a:ext cx="1959476" cy="166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74221" y="2649576"/>
            <a:ext cx="1215602" cy="1433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4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196689" y="4278256"/>
            <a:ext cx="970666" cy="139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85;p51">
            <a:extLst>
              <a:ext uri="{FF2B5EF4-FFF2-40B4-BE49-F238E27FC236}">
                <a16:creationId xmlns:a16="http://schemas.microsoft.com/office/drawing/2014/main" id="{64E2280F-E60E-6033-A2DD-AF90E3441592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t="14104" b="18460"/>
          <a:stretch/>
        </p:blipFill>
        <p:spPr>
          <a:xfrm>
            <a:off x="10391383" y="6160169"/>
            <a:ext cx="1368061" cy="55353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73;g26de9ed5092_9_9">
            <a:extLst>
              <a:ext uri="{FF2B5EF4-FFF2-40B4-BE49-F238E27FC236}">
                <a16:creationId xmlns:a16="http://schemas.microsoft.com/office/drawing/2014/main" id="{0FAF10F4-225B-E629-F839-20029E81FA67}"/>
              </a:ext>
            </a:extLst>
          </p:cNvPr>
          <p:cNvSpPr/>
          <p:nvPr/>
        </p:nvSpPr>
        <p:spPr>
          <a:xfrm>
            <a:off x="9331163" y="0"/>
            <a:ext cx="2860800" cy="179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733"/>
          </a:p>
        </p:txBody>
      </p:sp>
      <p:sp>
        <p:nvSpPr>
          <p:cNvPr id="8" name="Google Shape;776;p50">
            <a:extLst>
              <a:ext uri="{FF2B5EF4-FFF2-40B4-BE49-F238E27FC236}">
                <a16:creationId xmlns:a16="http://schemas.microsoft.com/office/drawing/2014/main" id="{F37B3227-7A3B-121D-04D1-DD58B56C3C5E}"/>
              </a:ext>
            </a:extLst>
          </p:cNvPr>
          <p:cNvSpPr/>
          <p:nvPr/>
        </p:nvSpPr>
        <p:spPr>
          <a:xfrm rot="5400000">
            <a:off x="-3382800" y="3376200"/>
            <a:ext cx="6871200" cy="105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6" descr="Mojaloop Documentation">
            <a:extLst>
              <a:ext uri="{FF2B5EF4-FFF2-40B4-BE49-F238E27FC236}">
                <a16:creationId xmlns:a16="http://schemas.microsoft.com/office/drawing/2014/main" id="{45C677BD-1DB4-E261-96AA-716C93324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11" y="6274191"/>
            <a:ext cx="1418081" cy="37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8"/>
          <p:cNvSpPr/>
          <p:nvPr/>
        </p:nvSpPr>
        <p:spPr>
          <a:xfrm>
            <a:off x="7018568" y="1003627"/>
            <a:ext cx="1448" cy="3452"/>
          </a:xfrm>
          <a:custGeom>
            <a:avLst/>
            <a:gdLst/>
            <a:ahLst/>
            <a:cxnLst/>
            <a:rect l="l" t="t" r="r" b="b"/>
            <a:pathLst>
              <a:path w="1270" h="3809" extrusionOk="0">
                <a:moveTo>
                  <a:pt x="1257" y="0"/>
                </a:moveTo>
                <a:lnTo>
                  <a:pt x="1079" y="965"/>
                </a:lnTo>
                <a:lnTo>
                  <a:pt x="1181" y="1651"/>
                </a:lnTo>
                <a:lnTo>
                  <a:pt x="1028" y="3581"/>
                </a:lnTo>
                <a:lnTo>
                  <a:pt x="647" y="3530"/>
                </a:lnTo>
                <a:lnTo>
                  <a:pt x="0" y="2552"/>
                </a:lnTo>
                <a:lnTo>
                  <a:pt x="63" y="1231"/>
                </a:lnTo>
                <a:lnTo>
                  <a:pt x="685" y="876"/>
                </a:lnTo>
                <a:lnTo>
                  <a:pt x="266" y="63"/>
                </a:lnTo>
                <a:lnTo>
                  <a:pt x="1257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48"/>
          <p:cNvSpPr txBox="1"/>
          <p:nvPr/>
        </p:nvSpPr>
        <p:spPr>
          <a:xfrm>
            <a:off x="422741" y="3952947"/>
            <a:ext cx="2131755" cy="78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 algn="ctr">
              <a:buClr>
                <a:srgbClr val="000000"/>
              </a:buClr>
              <a:buSzPts val="900"/>
            </a:pPr>
            <a:r>
              <a:rPr lang="en-GB" dirty="0">
                <a:solidFill>
                  <a:srgbClr val="202B48"/>
                </a:solidFill>
                <a:latin typeface="Montserrat Medium" pitchFamily="2" charset="77"/>
                <a:ea typeface="Montserrat"/>
                <a:cs typeface="Montserrat"/>
                <a:sym typeface="Montserrat"/>
              </a:rPr>
              <a:t>NAPSA</a:t>
            </a:r>
          </a:p>
          <a:p>
            <a:pPr marL="16933" algn="ctr">
              <a:buClr>
                <a:srgbClr val="000000"/>
              </a:buClr>
              <a:buSzPts val="900"/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itchFamily="2" charset="77"/>
                <a:ea typeface="Montserrat"/>
                <a:cs typeface="Montserrat"/>
                <a:sym typeface="Montserrat"/>
              </a:rPr>
              <a:t>National Pension</a:t>
            </a:r>
          </a:p>
          <a:p>
            <a:pPr marL="16933" algn="ctr">
              <a:buClr>
                <a:srgbClr val="000000"/>
              </a:buClr>
              <a:buSzPts val="900"/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itchFamily="2" charset="77"/>
                <a:ea typeface="Montserrat"/>
                <a:cs typeface="Montserrat"/>
                <a:sym typeface="Montserrat"/>
              </a:rPr>
              <a:t>Collections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  <a:latin typeface="Montserrat Medium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694" name="Google Shape;694;p48"/>
          <p:cNvSpPr txBox="1"/>
          <p:nvPr/>
        </p:nvSpPr>
        <p:spPr>
          <a:xfrm>
            <a:off x="2872744" y="747294"/>
            <a:ext cx="644651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buClr>
                <a:srgbClr val="FFFFFF"/>
              </a:buClr>
              <a:buSzPts val="3000"/>
            </a:pPr>
            <a:r>
              <a:rPr lang="en-GB" sz="4000" b="1" dirty="0">
                <a:solidFill>
                  <a:srgbClr val="202B48"/>
                </a:solidFill>
                <a:latin typeface="Montserrat"/>
                <a:sym typeface="Montserrat"/>
              </a:rPr>
              <a:t>FUN </a:t>
            </a:r>
            <a:r>
              <a:rPr lang="en-GB" sz="4000" b="1" dirty="0">
                <a:solidFill>
                  <a:srgbClr val="E35409"/>
                </a:solidFill>
                <a:latin typeface="Montserrat"/>
                <a:sym typeface="Montserrat"/>
              </a:rPr>
              <a:t>FACTS</a:t>
            </a:r>
            <a:endParaRPr sz="4000" dirty="0">
              <a:solidFill>
                <a:srgbClr val="E35409"/>
              </a:solidFill>
            </a:endParaRPr>
          </a:p>
        </p:txBody>
      </p:sp>
      <p:pic>
        <p:nvPicPr>
          <p:cNvPr id="3" name="Google Shape;785;p51">
            <a:extLst>
              <a:ext uri="{FF2B5EF4-FFF2-40B4-BE49-F238E27FC236}">
                <a16:creationId xmlns:a16="http://schemas.microsoft.com/office/drawing/2014/main" id="{64E2280F-E60E-6033-A2DD-AF90E344159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4104" b="18460"/>
          <a:stretch/>
        </p:blipFill>
        <p:spPr>
          <a:xfrm>
            <a:off x="10391383" y="6160169"/>
            <a:ext cx="1368061" cy="55353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73;g26de9ed5092_9_9">
            <a:extLst>
              <a:ext uri="{FF2B5EF4-FFF2-40B4-BE49-F238E27FC236}">
                <a16:creationId xmlns:a16="http://schemas.microsoft.com/office/drawing/2014/main" id="{0FAF10F4-225B-E629-F839-20029E81FA67}"/>
              </a:ext>
            </a:extLst>
          </p:cNvPr>
          <p:cNvSpPr/>
          <p:nvPr/>
        </p:nvSpPr>
        <p:spPr>
          <a:xfrm>
            <a:off x="9331163" y="0"/>
            <a:ext cx="2860800" cy="1796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733"/>
          </a:p>
        </p:txBody>
      </p:sp>
      <p:sp>
        <p:nvSpPr>
          <p:cNvPr id="8" name="Google Shape;776;p50">
            <a:extLst>
              <a:ext uri="{FF2B5EF4-FFF2-40B4-BE49-F238E27FC236}">
                <a16:creationId xmlns:a16="http://schemas.microsoft.com/office/drawing/2014/main" id="{F37B3227-7A3B-121D-04D1-DD58B56C3C5E}"/>
              </a:ext>
            </a:extLst>
          </p:cNvPr>
          <p:cNvSpPr/>
          <p:nvPr/>
        </p:nvSpPr>
        <p:spPr>
          <a:xfrm rot="5400000">
            <a:off x="-3382800" y="3376200"/>
            <a:ext cx="6871200" cy="105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6" descr="Mojaloop Documentation">
            <a:extLst>
              <a:ext uri="{FF2B5EF4-FFF2-40B4-BE49-F238E27FC236}">
                <a16:creationId xmlns:a16="http://schemas.microsoft.com/office/drawing/2014/main" id="{45C677BD-1DB4-E261-96AA-716C93324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11" y="6274191"/>
            <a:ext cx="1418081" cy="37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91;p48">
            <a:extLst>
              <a:ext uri="{FF2B5EF4-FFF2-40B4-BE49-F238E27FC236}">
                <a16:creationId xmlns:a16="http://schemas.microsoft.com/office/drawing/2014/main" id="{175ECA86-E0D4-B400-608E-CC6BAB37AE32}"/>
              </a:ext>
            </a:extLst>
          </p:cNvPr>
          <p:cNvSpPr txBox="1"/>
          <p:nvPr/>
        </p:nvSpPr>
        <p:spPr>
          <a:xfrm>
            <a:off x="2783442" y="3952947"/>
            <a:ext cx="1993259" cy="102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 algn="ctr">
              <a:buClr>
                <a:srgbClr val="000000"/>
              </a:buClr>
              <a:buSzPts val="900"/>
            </a:pPr>
            <a:r>
              <a:rPr lang="en-GB" dirty="0">
                <a:solidFill>
                  <a:srgbClr val="202B48"/>
                </a:solidFill>
                <a:latin typeface="Montserrat Medium" pitchFamily="2" charset="77"/>
                <a:ea typeface="Montserrat"/>
                <a:cs typeface="Montserrat"/>
                <a:sym typeface="Montserrat"/>
              </a:rPr>
              <a:t>NHIMA</a:t>
            </a:r>
          </a:p>
          <a:p>
            <a:pPr marL="16933" algn="ctr">
              <a:buClr>
                <a:srgbClr val="000000"/>
              </a:buClr>
              <a:buSzPts val="900"/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itchFamily="2" charset="77"/>
                <a:ea typeface="Montserrat"/>
                <a:cs typeface="Montserrat"/>
                <a:sym typeface="Montserrat"/>
              </a:rPr>
              <a:t>National Health Insurance Collections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  <a:latin typeface="Montserrat Medium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Google Shape;691;p48">
            <a:extLst>
              <a:ext uri="{FF2B5EF4-FFF2-40B4-BE49-F238E27FC236}">
                <a16:creationId xmlns:a16="http://schemas.microsoft.com/office/drawing/2014/main" id="{AA93A3DD-AF69-2AB3-0B74-7C6949460A2B}"/>
              </a:ext>
            </a:extLst>
          </p:cNvPr>
          <p:cNvSpPr txBox="1"/>
          <p:nvPr/>
        </p:nvSpPr>
        <p:spPr>
          <a:xfrm>
            <a:off x="5133038" y="3952948"/>
            <a:ext cx="1776571" cy="53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 algn="ctr">
              <a:buClr>
                <a:srgbClr val="000000"/>
              </a:buClr>
              <a:buSzPts val="900"/>
            </a:pPr>
            <a:r>
              <a:rPr lang="en-GB" dirty="0">
                <a:solidFill>
                  <a:srgbClr val="202B48"/>
                </a:solidFill>
                <a:latin typeface="Montserrat Medium" pitchFamily="2" charset="77"/>
                <a:ea typeface="Montserrat"/>
                <a:cs typeface="Montserrat"/>
                <a:sym typeface="Montserrat"/>
              </a:rPr>
              <a:t>NRFA</a:t>
            </a:r>
          </a:p>
          <a:p>
            <a:pPr marL="16933" algn="ctr">
              <a:buClr>
                <a:srgbClr val="000000"/>
              </a:buClr>
              <a:buSzPts val="900"/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itchFamily="2" charset="77"/>
                <a:ea typeface="Montserrat"/>
                <a:cs typeface="Montserrat"/>
                <a:sym typeface="Montserrat"/>
              </a:rPr>
              <a:t>Toll Collections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  <a:latin typeface="Montserrat Medium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691;p48">
            <a:extLst>
              <a:ext uri="{FF2B5EF4-FFF2-40B4-BE49-F238E27FC236}">
                <a16:creationId xmlns:a16="http://schemas.microsoft.com/office/drawing/2014/main" id="{42D4DE88-8607-3C75-911E-4BCC76D3C7FB}"/>
              </a:ext>
            </a:extLst>
          </p:cNvPr>
          <p:cNvSpPr txBox="1"/>
          <p:nvPr/>
        </p:nvSpPr>
        <p:spPr>
          <a:xfrm>
            <a:off x="7321181" y="3959501"/>
            <a:ext cx="2009982" cy="102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 algn="ctr">
              <a:buClr>
                <a:srgbClr val="000000"/>
              </a:buClr>
              <a:buSzPts val="900"/>
            </a:pPr>
            <a:r>
              <a:rPr lang="en-GB" dirty="0">
                <a:solidFill>
                  <a:srgbClr val="202B48"/>
                </a:solidFill>
                <a:latin typeface="Montserrat Medium" pitchFamily="2" charset="77"/>
                <a:ea typeface="Montserrat"/>
                <a:cs typeface="Montserrat"/>
                <a:sym typeface="Montserrat"/>
              </a:rPr>
              <a:t>ZRA</a:t>
            </a:r>
          </a:p>
          <a:p>
            <a:pPr marL="16933" algn="ctr">
              <a:buClr>
                <a:srgbClr val="000000"/>
              </a:buClr>
              <a:buSzPts val="900"/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itchFamily="2" charset="77"/>
                <a:ea typeface="Montserrat"/>
                <a:cs typeface="Montserrat"/>
                <a:sym typeface="Montserrat"/>
              </a:rPr>
              <a:t>National Tax Collections</a:t>
            </a:r>
          </a:p>
          <a:p>
            <a:pPr marL="16933" algn="ctr">
              <a:buClr>
                <a:srgbClr val="000000"/>
              </a:buClr>
              <a:buSzPts val="900"/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itchFamily="2" charset="77"/>
                <a:ea typeface="Montserrat"/>
                <a:cs typeface="Montserrat"/>
                <a:sym typeface="Montserrat"/>
              </a:rPr>
              <a:t>Through </a:t>
            </a:r>
            <a:r>
              <a:rPr lang="en-GB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itchFamily="2" charset="77"/>
                <a:ea typeface="Montserrat"/>
                <a:cs typeface="Montserrat"/>
                <a:sym typeface="Montserrat"/>
              </a:rPr>
              <a:t>SmartPay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  <a:latin typeface="Montserrat Medium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691;p48">
            <a:extLst>
              <a:ext uri="{FF2B5EF4-FFF2-40B4-BE49-F238E27FC236}">
                <a16:creationId xmlns:a16="http://schemas.microsoft.com/office/drawing/2014/main" id="{12F791B8-F655-44DA-0D59-FDCAA9F81F85}"/>
              </a:ext>
            </a:extLst>
          </p:cNvPr>
          <p:cNvSpPr txBox="1"/>
          <p:nvPr/>
        </p:nvSpPr>
        <p:spPr>
          <a:xfrm>
            <a:off x="9510152" y="3959502"/>
            <a:ext cx="2375451" cy="783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 algn="ctr">
              <a:buClr>
                <a:srgbClr val="000000"/>
              </a:buClr>
              <a:buSzPts val="900"/>
            </a:pPr>
            <a:r>
              <a:rPr lang="en-GB" dirty="0">
                <a:solidFill>
                  <a:srgbClr val="202B48"/>
                </a:solidFill>
                <a:latin typeface="Montserrat Medium" pitchFamily="2" charset="77"/>
                <a:ea typeface="Montserrat"/>
                <a:cs typeface="Montserrat"/>
                <a:sym typeface="Montserrat"/>
              </a:rPr>
              <a:t>FISP</a:t>
            </a:r>
          </a:p>
          <a:p>
            <a:pPr marL="16933" algn="ctr">
              <a:buClr>
                <a:srgbClr val="000000"/>
              </a:buClr>
              <a:buSzPts val="900"/>
            </a:pP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ontserrat Medium" pitchFamily="2" charset="77"/>
                <a:ea typeface="Montserrat"/>
                <a:cs typeface="Montserrat"/>
                <a:sym typeface="Montserrat"/>
              </a:rPr>
              <a:t>National Farmer Input Disbursements</a:t>
            </a:r>
            <a:endParaRPr sz="1600" dirty="0">
              <a:solidFill>
                <a:schemeClr val="tx1">
                  <a:lumMod val="50000"/>
                  <a:lumOff val="50000"/>
                </a:schemeClr>
              </a:solidFill>
              <a:latin typeface="Montserrat Medium" pitchFamily="2" charset="77"/>
              <a:ea typeface="Montserrat"/>
              <a:cs typeface="Montserrat"/>
              <a:sym typeface="Montserra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2772AA-5622-A29A-380D-F3C5581C1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2778" y="2312720"/>
            <a:ext cx="1436706" cy="14367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F2B649-7B25-D72E-5471-22B3763FC2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1940" y="2306570"/>
            <a:ext cx="1442856" cy="14428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FF2E36-DCF5-12A3-07DF-6C603938C5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5037" y="2312720"/>
            <a:ext cx="1436706" cy="14367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D1D338-D039-4E0D-93A2-4B6D36DC88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1307" y="2312720"/>
            <a:ext cx="1436706" cy="14367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2B2552-563C-3526-A298-C92E382770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516" y="2312720"/>
            <a:ext cx="1436706" cy="14367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DCEF31C-D2AD-A103-5998-ADC827C82E0D}"/>
              </a:ext>
            </a:extLst>
          </p:cNvPr>
          <p:cNvSpPr txBox="1"/>
          <p:nvPr/>
        </p:nvSpPr>
        <p:spPr>
          <a:xfrm>
            <a:off x="991116" y="2872992"/>
            <a:ext cx="1065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202B48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100%</a:t>
            </a:r>
            <a:endParaRPr lang="en-ZM" dirty="0">
              <a:solidFill>
                <a:srgbClr val="202B48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AD098-9CB2-8D20-0441-406D05B023D0}"/>
              </a:ext>
            </a:extLst>
          </p:cNvPr>
          <p:cNvSpPr txBox="1"/>
          <p:nvPr/>
        </p:nvSpPr>
        <p:spPr>
          <a:xfrm>
            <a:off x="3278624" y="2872992"/>
            <a:ext cx="1065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202B48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100%</a:t>
            </a:r>
            <a:endParaRPr lang="en-ZM" dirty="0">
              <a:solidFill>
                <a:srgbClr val="202B48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AB4DD8-89C7-FFD3-A570-7E3BCA96A1EB}"/>
              </a:ext>
            </a:extLst>
          </p:cNvPr>
          <p:cNvSpPr txBox="1"/>
          <p:nvPr/>
        </p:nvSpPr>
        <p:spPr>
          <a:xfrm>
            <a:off x="5586425" y="2872992"/>
            <a:ext cx="1065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202B48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100%</a:t>
            </a:r>
            <a:endParaRPr lang="en-ZM" dirty="0">
              <a:solidFill>
                <a:srgbClr val="202B48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FECAFB-C2D7-68CC-7268-8DEC89F33E2D}"/>
              </a:ext>
            </a:extLst>
          </p:cNvPr>
          <p:cNvSpPr txBox="1"/>
          <p:nvPr/>
        </p:nvSpPr>
        <p:spPr>
          <a:xfrm>
            <a:off x="7722218" y="2872992"/>
            <a:ext cx="1065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202B48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90%</a:t>
            </a:r>
            <a:endParaRPr lang="en-ZM" dirty="0">
              <a:solidFill>
                <a:srgbClr val="202B48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10F0E5-5C87-6B21-D1A1-B5EC24B85746}"/>
              </a:ext>
            </a:extLst>
          </p:cNvPr>
          <p:cNvSpPr txBox="1"/>
          <p:nvPr/>
        </p:nvSpPr>
        <p:spPr>
          <a:xfrm>
            <a:off x="10165159" y="2872992"/>
            <a:ext cx="1065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202B48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60%</a:t>
            </a:r>
            <a:endParaRPr lang="en-ZM" dirty="0">
              <a:solidFill>
                <a:srgbClr val="202B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757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/>
          <p:nvPr/>
        </p:nvSpPr>
        <p:spPr>
          <a:xfrm>
            <a:off x="1062197" y="1897422"/>
            <a:ext cx="618024" cy="6809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45"/>
          <p:cNvSpPr/>
          <p:nvPr/>
        </p:nvSpPr>
        <p:spPr>
          <a:xfrm>
            <a:off x="8094241" y="1913775"/>
            <a:ext cx="681107" cy="64818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45"/>
          <p:cNvSpPr/>
          <p:nvPr/>
        </p:nvSpPr>
        <p:spPr>
          <a:xfrm>
            <a:off x="1062916" y="5203211"/>
            <a:ext cx="641992" cy="6315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45"/>
          <p:cNvSpPr/>
          <p:nvPr/>
        </p:nvSpPr>
        <p:spPr>
          <a:xfrm>
            <a:off x="985040" y="3116323"/>
            <a:ext cx="1254149" cy="27654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45"/>
          <p:cNvSpPr/>
          <p:nvPr/>
        </p:nvSpPr>
        <p:spPr>
          <a:xfrm>
            <a:off x="5398247" y="2938986"/>
            <a:ext cx="1046007" cy="6399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45"/>
          <p:cNvSpPr/>
          <p:nvPr/>
        </p:nvSpPr>
        <p:spPr>
          <a:xfrm>
            <a:off x="3657347" y="4177505"/>
            <a:ext cx="786576" cy="48932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5"/>
          <p:cNvSpPr/>
          <p:nvPr/>
        </p:nvSpPr>
        <p:spPr>
          <a:xfrm>
            <a:off x="9877442" y="5208214"/>
            <a:ext cx="1604988" cy="382412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45"/>
          <p:cNvSpPr/>
          <p:nvPr/>
        </p:nvSpPr>
        <p:spPr>
          <a:xfrm>
            <a:off x="4797566" y="4099267"/>
            <a:ext cx="933021" cy="62363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5"/>
          <p:cNvSpPr/>
          <p:nvPr/>
        </p:nvSpPr>
        <p:spPr>
          <a:xfrm>
            <a:off x="9306725" y="1927321"/>
            <a:ext cx="653948" cy="6211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5"/>
          <p:cNvSpPr/>
          <p:nvPr/>
        </p:nvSpPr>
        <p:spPr>
          <a:xfrm>
            <a:off x="10161092" y="4025011"/>
            <a:ext cx="1230393" cy="79431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5"/>
          <p:cNvSpPr/>
          <p:nvPr/>
        </p:nvSpPr>
        <p:spPr>
          <a:xfrm>
            <a:off x="2615648" y="3059257"/>
            <a:ext cx="1322641" cy="399419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5"/>
          <p:cNvSpPr/>
          <p:nvPr/>
        </p:nvSpPr>
        <p:spPr>
          <a:xfrm>
            <a:off x="5990403" y="4207038"/>
            <a:ext cx="1185187" cy="51893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5"/>
          <p:cNvSpPr/>
          <p:nvPr/>
        </p:nvSpPr>
        <p:spPr>
          <a:xfrm>
            <a:off x="1068277" y="4142101"/>
            <a:ext cx="605895" cy="560136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5"/>
          <p:cNvSpPr/>
          <p:nvPr/>
        </p:nvSpPr>
        <p:spPr>
          <a:xfrm>
            <a:off x="10461792" y="1903848"/>
            <a:ext cx="628973" cy="641581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5"/>
          <p:cNvSpPr/>
          <p:nvPr/>
        </p:nvSpPr>
        <p:spPr>
          <a:xfrm>
            <a:off x="2156269" y="5318582"/>
            <a:ext cx="1602660" cy="400781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5"/>
          <p:cNvSpPr/>
          <p:nvPr/>
        </p:nvSpPr>
        <p:spPr>
          <a:xfrm>
            <a:off x="7470673" y="4195345"/>
            <a:ext cx="1257427" cy="364976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45"/>
          <p:cNvSpPr/>
          <p:nvPr/>
        </p:nvSpPr>
        <p:spPr>
          <a:xfrm>
            <a:off x="4352227" y="3011000"/>
            <a:ext cx="646160" cy="528971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5"/>
          <p:cNvSpPr/>
          <p:nvPr/>
        </p:nvSpPr>
        <p:spPr>
          <a:xfrm>
            <a:off x="8252218" y="2947171"/>
            <a:ext cx="806061" cy="623556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5"/>
          <p:cNvSpPr/>
          <p:nvPr/>
        </p:nvSpPr>
        <p:spPr>
          <a:xfrm>
            <a:off x="4174196" y="5239161"/>
            <a:ext cx="702777" cy="559616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5"/>
          <p:cNvSpPr/>
          <p:nvPr/>
        </p:nvSpPr>
        <p:spPr>
          <a:xfrm>
            <a:off x="6764447" y="3032860"/>
            <a:ext cx="520444" cy="475325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45"/>
          <p:cNvSpPr/>
          <p:nvPr/>
        </p:nvSpPr>
        <p:spPr>
          <a:xfrm>
            <a:off x="7336776" y="3071707"/>
            <a:ext cx="532968" cy="364712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45"/>
          <p:cNvSpPr/>
          <p:nvPr/>
        </p:nvSpPr>
        <p:spPr>
          <a:xfrm>
            <a:off x="7472219" y="5270582"/>
            <a:ext cx="529035" cy="49678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45"/>
          <p:cNvSpPr/>
          <p:nvPr/>
        </p:nvSpPr>
        <p:spPr>
          <a:xfrm>
            <a:off x="3270395" y="1932566"/>
            <a:ext cx="1336789" cy="624148"/>
          </a:xfrm>
          <a:prstGeom prst="rect">
            <a:avLst/>
          </a:prstGeom>
          <a:blipFill rotWithShape="1">
            <a:blip r:embed="rId2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45"/>
          <p:cNvSpPr/>
          <p:nvPr/>
        </p:nvSpPr>
        <p:spPr>
          <a:xfrm>
            <a:off x="5082832" y="1823031"/>
            <a:ext cx="763857" cy="790061"/>
          </a:xfrm>
          <a:prstGeom prst="rect">
            <a:avLst/>
          </a:prstGeom>
          <a:blipFill rotWithShape="1">
            <a:blip r:embed="rId2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5"/>
          <p:cNvSpPr/>
          <p:nvPr/>
        </p:nvSpPr>
        <p:spPr>
          <a:xfrm>
            <a:off x="6265061" y="2055453"/>
            <a:ext cx="1328211" cy="378360"/>
          </a:xfrm>
          <a:prstGeom prst="rect">
            <a:avLst/>
          </a:prstGeom>
          <a:blipFill rotWithShape="1">
            <a:blip r:embed="rId2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5"/>
          <p:cNvSpPr/>
          <p:nvPr/>
        </p:nvSpPr>
        <p:spPr>
          <a:xfrm>
            <a:off x="2227161" y="1922503"/>
            <a:ext cx="667395" cy="644256"/>
          </a:xfrm>
          <a:prstGeom prst="rect">
            <a:avLst/>
          </a:prstGeom>
          <a:blipFill rotWithShape="1">
            <a:blip r:embed="rId2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5"/>
          <p:cNvSpPr/>
          <p:nvPr/>
        </p:nvSpPr>
        <p:spPr>
          <a:xfrm>
            <a:off x="10564381" y="2967977"/>
            <a:ext cx="614595" cy="581955"/>
          </a:xfrm>
          <a:prstGeom prst="rect">
            <a:avLst/>
          </a:prstGeom>
          <a:blipFill rotWithShape="1">
            <a:blip r:embed="rId2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45"/>
          <p:cNvSpPr/>
          <p:nvPr/>
        </p:nvSpPr>
        <p:spPr>
          <a:xfrm>
            <a:off x="9388836" y="2882548"/>
            <a:ext cx="842417" cy="752817"/>
          </a:xfrm>
          <a:prstGeom prst="rect">
            <a:avLst/>
          </a:prstGeom>
          <a:blipFill rotWithShape="1">
            <a:blip r:embed="rId3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45"/>
          <p:cNvSpPr/>
          <p:nvPr/>
        </p:nvSpPr>
        <p:spPr>
          <a:xfrm>
            <a:off x="922137" y="2774200"/>
            <a:ext cx="10483383" cy="0"/>
          </a:xfrm>
          <a:custGeom>
            <a:avLst/>
            <a:gdLst/>
            <a:ahLst/>
            <a:cxnLst/>
            <a:rect l="l" t="t" r="r" b="b"/>
            <a:pathLst>
              <a:path w="9194800" h="120000" extrusionOk="0">
                <a:moveTo>
                  <a:pt x="0" y="0"/>
                </a:moveTo>
                <a:lnTo>
                  <a:pt x="9194596" y="0"/>
                </a:lnTo>
              </a:path>
            </a:pathLst>
          </a:custGeom>
          <a:noFill/>
          <a:ln w="9525" cap="flat" cmpd="sng">
            <a:solidFill>
              <a:srgbClr val="BE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45"/>
          <p:cNvSpPr/>
          <p:nvPr/>
        </p:nvSpPr>
        <p:spPr>
          <a:xfrm>
            <a:off x="932962" y="3849035"/>
            <a:ext cx="10477591" cy="0"/>
          </a:xfrm>
          <a:custGeom>
            <a:avLst/>
            <a:gdLst/>
            <a:ahLst/>
            <a:cxnLst/>
            <a:rect l="l" t="t" r="r" b="b"/>
            <a:pathLst>
              <a:path w="9189720" h="120000" extrusionOk="0">
                <a:moveTo>
                  <a:pt x="0" y="0"/>
                </a:moveTo>
                <a:lnTo>
                  <a:pt x="9189201" y="0"/>
                </a:lnTo>
              </a:path>
            </a:pathLst>
          </a:custGeom>
          <a:noFill/>
          <a:ln w="9525" cap="flat" cmpd="sng">
            <a:solidFill>
              <a:srgbClr val="BE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45"/>
          <p:cNvSpPr/>
          <p:nvPr/>
        </p:nvSpPr>
        <p:spPr>
          <a:xfrm>
            <a:off x="932962" y="5006552"/>
            <a:ext cx="10477591" cy="0"/>
          </a:xfrm>
          <a:custGeom>
            <a:avLst/>
            <a:gdLst/>
            <a:ahLst/>
            <a:cxnLst/>
            <a:rect l="l" t="t" r="r" b="b"/>
            <a:pathLst>
              <a:path w="9189720" h="120000" extrusionOk="0">
                <a:moveTo>
                  <a:pt x="0" y="0"/>
                </a:moveTo>
                <a:lnTo>
                  <a:pt x="9189201" y="0"/>
                </a:lnTo>
              </a:path>
            </a:pathLst>
          </a:custGeom>
          <a:noFill/>
          <a:ln w="9525" cap="flat" cmpd="sng">
            <a:solidFill>
              <a:srgbClr val="BE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1" name="Google Shape;511;p45"/>
          <p:cNvGrpSpPr/>
          <p:nvPr/>
        </p:nvGrpSpPr>
        <p:grpSpPr>
          <a:xfrm>
            <a:off x="5292240" y="5258807"/>
            <a:ext cx="1764725" cy="520319"/>
            <a:chOff x="3969180" y="3630979"/>
            <a:chExt cx="1323544" cy="325862"/>
          </a:xfrm>
        </p:grpSpPr>
        <p:sp>
          <p:nvSpPr>
            <p:cNvPr id="512" name="Google Shape;512;p45"/>
            <p:cNvSpPr/>
            <p:nvPr/>
          </p:nvSpPr>
          <p:spPr>
            <a:xfrm>
              <a:off x="3969180" y="3630979"/>
              <a:ext cx="298525" cy="325862"/>
            </a:xfrm>
            <a:prstGeom prst="rect">
              <a:avLst/>
            </a:prstGeom>
            <a:blipFill rotWithShape="1">
              <a:blip r:embed="rId3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5"/>
            <p:cNvSpPr/>
            <p:nvPr/>
          </p:nvSpPr>
          <p:spPr>
            <a:xfrm>
              <a:off x="5210993" y="3778626"/>
              <a:ext cx="81731" cy="63698"/>
            </a:xfrm>
            <a:prstGeom prst="rect">
              <a:avLst/>
            </a:prstGeom>
            <a:blipFill rotWithShape="1">
              <a:blip r:embed="rId3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5"/>
            <p:cNvSpPr/>
            <p:nvPr/>
          </p:nvSpPr>
          <p:spPr>
            <a:xfrm>
              <a:off x="4567192" y="3687278"/>
              <a:ext cx="492239" cy="209845"/>
            </a:xfrm>
            <a:prstGeom prst="rect">
              <a:avLst/>
            </a:prstGeom>
            <a:blipFill rotWithShape="1">
              <a:blip r:embed="rId3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5"/>
            <p:cNvSpPr/>
            <p:nvPr/>
          </p:nvSpPr>
          <p:spPr>
            <a:xfrm>
              <a:off x="4565160" y="3687278"/>
              <a:ext cx="644418" cy="209584"/>
            </a:xfrm>
            <a:prstGeom prst="rect">
              <a:avLst/>
            </a:prstGeom>
            <a:blipFill rotWithShape="1">
              <a:blip r:embed="rId3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5"/>
            <p:cNvSpPr/>
            <p:nvPr/>
          </p:nvSpPr>
          <p:spPr>
            <a:xfrm>
              <a:off x="4462809" y="3669645"/>
              <a:ext cx="0" cy="274004"/>
            </a:xfrm>
            <a:custGeom>
              <a:avLst/>
              <a:gdLst/>
              <a:ahLst/>
              <a:cxnLst/>
              <a:rect l="l" t="t" r="r" b="b"/>
              <a:pathLst>
                <a:path w="120000" h="403225" extrusionOk="0">
                  <a:moveTo>
                    <a:pt x="0" y="0"/>
                  </a:moveTo>
                  <a:lnTo>
                    <a:pt x="0" y="402882"/>
                  </a:lnTo>
                </a:path>
              </a:pathLst>
            </a:custGeom>
            <a:noFill/>
            <a:ln w="9525" cap="flat" cmpd="sng">
              <a:solidFill>
                <a:srgbClr val="002B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7" name="Google Shape;517;p45"/>
          <p:cNvSpPr txBox="1"/>
          <p:nvPr/>
        </p:nvSpPr>
        <p:spPr>
          <a:xfrm>
            <a:off x="8097019" y="5340265"/>
            <a:ext cx="1366171" cy="260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167" rIns="0" bIns="0" anchor="t" anchorCtr="0">
            <a:spAutoFit/>
          </a:bodyPr>
          <a:lstStyle/>
          <a:p>
            <a:pPr marL="16933">
              <a:buClr>
                <a:srgbClr val="000000"/>
              </a:buClr>
              <a:buSzPts val="600"/>
            </a:pPr>
            <a:r>
              <a:rPr lang="en-GB" sz="800">
                <a:solidFill>
                  <a:srgbClr val="0B6028"/>
                </a:solidFill>
                <a:latin typeface="Arial Black"/>
                <a:ea typeface="Arial Black"/>
                <a:cs typeface="Arial Black"/>
                <a:sym typeface="Arial Black"/>
              </a:rPr>
              <a:t>Engineering Institution  of Zambia</a:t>
            </a:r>
            <a:endParaRPr sz="80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18" name="Google Shape;518;p45"/>
          <p:cNvSpPr txBox="1">
            <a:spLocks noGrp="1"/>
          </p:cNvSpPr>
          <p:nvPr>
            <p:ph type="title"/>
          </p:nvPr>
        </p:nvSpPr>
        <p:spPr>
          <a:xfrm>
            <a:off x="905292" y="762640"/>
            <a:ext cx="7095963" cy="4240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3500" rIns="0" bIns="0" rtlCol="0" anchor="t" anchorCtr="0">
            <a:spAutoFit/>
          </a:bodyPr>
          <a:lstStyle/>
          <a:p>
            <a:pPr marL="16933">
              <a:lnSpc>
                <a:spcPct val="100000"/>
              </a:lnSpc>
              <a:buSzPts val="1400"/>
            </a:pPr>
            <a:r>
              <a:rPr lang="en-GB" sz="2667" dirty="0">
                <a:solidFill>
                  <a:srgbClr val="202B48"/>
                </a:solidFill>
                <a:latin typeface="Montserrat"/>
                <a:ea typeface="Montserrat"/>
                <a:cs typeface="Montserrat"/>
                <a:sym typeface="Montserrat"/>
              </a:rPr>
              <a:t>OUR VALUED </a:t>
            </a:r>
            <a:r>
              <a:rPr lang="en-GB" sz="2667" dirty="0">
                <a:solidFill>
                  <a:srgbClr val="E35525"/>
                </a:solidFill>
                <a:latin typeface="Montserrat"/>
                <a:ea typeface="Montserrat"/>
                <a:cs typeface="Montserrat"/>
                <a:sym typeface="Montserrat"/>
              </a:rPr>
              <a:t>CLIENTS AND PARTNERS</a:t>
            </a:r>
            <a:endParaRPr sz="2667" dirty="0">
              <a:solidFill>
                <a:srgbClr val="E35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9" name="Google Shape;519;p45"/>
          <p:cNvSpPr/>
          <p:nvPr/>
        </p:nvSpPr>
        <p:spPr>
          <a:xfrm>
            <a:off x="9330526" y="1"/>
            <a:ext cx="2861700" cy="1821900"/>
          </a:xfrm>
          <a:prstGeom prst="rect">
            <a:avLst/>
          </a:prstGeom>
          <a:blipFill rotWithShape="1">
            <a:blip r:embed="rId3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45"/>
          <p:cNvSpPr/>
          <p:nvPr/>
        </p:nvSpPr>
        <p:spPr>
          <a:xfrm rot="5400000">
            <a:off x="-3382800" y="3376200"/>
            <a:ext cx="6871200" cy="105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1" name="Google Shape;521;p45"/>
          <p:cNvPicPr preferRelativeResize="0"/>
          <p:nvPr/>
        </p:nvPicPr>
        <p:blipFill rotWithShape="1">
          <a:blip r:embed="rId36">
            <a:alphaModFix/>
          </a:blip>
          <a:srcRect t="14104" b="18460"/>
          <a:stretch/>
        </p:blipFill>
        <p:spPr>
          <a:xfrm>
            <a:off x="10391383" y="6160169"/>
            <a:ext cx="1368061" cy="553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Eswatini Mobile – we work, we connect, we serve">
            <a:extLst>
              <a:ext uri="{FF2B5EF4-FFF2-40B4-BE49-F238E27FC236}">
                <a16:creationId xmlns:a16="http://schemas.microsoft.com/office/drawing/2014/main" id="{F1FB1DEF-FBBC-9527-1CBF-FE48ABE40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288" y="4201067"/>
            <a:ext cx="1291109" cy="44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4BCDEF-6BF8-37D4-2BAD-0F7BC3918C06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053370" y="4242791"/>
            <a:ext cx="869529" cy="4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07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6"/>
          <p:cNvSpPr/>
          <p:nvPr/>
        </p:nvSpPr>
        <p:spPr>
          <a:xfrm>
            <a:off x="1158307" y="1644194"/>
            <a:ext cx="1214980" cy="28726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46"/>
          <p:cNvSpPr/>
          <p:nvPr/>
        </p:nvSpPr>
        <p:spPr>
          <a:xfrm>
            <a:off x="2822959" y="1566218"/>
            <a:ext cx="989347" cy="44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6"/>
          <p:cNvSpPr/>
          <p:nvPr/>
        </p:nvSpPr>
        <p:spPr>
          <a:xfrm>
            <a:off x="4671853" y="1563761"/>
            <a:ext cx="953089" cy="44813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6"/>
          <p:cNvSpPr/>
          <p:nvPr/>
        </p:nvSpPr>
        <p:spPr>
          <a:xfrm>
            <a:off x="6235480" y="1645186"/>
            <a:ext cx="1761560" cy="32522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6"/>
          <p:cNvSpPr/>
          <p:nvPr/>
        </p:nvSpPr>
        <p:spPr>
          <a:xfrm>
            <a:off x="10311087" y="2386802"/>
            <a:ext cx="681581" cy="65096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6"/>
          <p:cNvSpPr/>
          <p:nvPr/>
        </p:nvSpPr>
        <p:spPr>
          <a:xfrm>
            <a:off x="3325711" y="3377576"/>
            <a:ext cx="633148" cy="664073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46"/>
          <p:cNvSpPr/>
          <p:nvPr/>
        </p:nvSpPr>
        <p:spPr>
          <a:xfrm>
            <a:off x="8271229" y="2334941"/>
            <a:ext cx="1215811" cy="754689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6"/>
          <p:cNvSpPr/>
          <p:nvPr/>
        </p:nvSpPr>
        <p:spPr>
          <a:xfrm>
            <a:off x="1166177" y="3496386"/>
            <a:ext cx="1516628" cy="36460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6"/>
          <p:cNvSpPr/>
          <p:nvPr/>
        </p:nvSpPr>
        <p:spPr>
          <a:xfrm>
            <a:off x="4670366" y="3476953"/>
            <a:ext cx="1207817" cy="444571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6"/>
          <p:cNvSpPr/>
          <p:nvPr/>
        </p:nvSpPr>
        <p:spPr>
          <a:xfrm>
            <a:off x="8355647" y="1657830"/>
            <a:ext cx="1410620" cy="259996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46"/>
          <p:cNvSpPr/>
          <p:nvPr/>
        </p:nvSpPr>
        <p:spPr>
          <a:xfrm>
            <a:off x="10212075" y="1626382"/>
            <a:ext cx="933613" cy="322921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46"/>
          <p:cNvSpPr/>
          <p:nvPr/>
        </p:nvSpPr>
        <p:spPr>
          <a:xfrm>
            <a:off x="3317634" y="2540928"/>
            <a:ext cx="1099729" cy="342704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6"/>
          <p:cNvSpPr/>
          <p:nvPr/>
        </p:nvSpPr>
        <p:spPr>
          <a:xfrm>
            <a:off x="1266072" y="2490542"/>
            <a:ext cx="1566745" cy="46995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46"/>
          <p:cNvSpPr/>
          <p:nvPr/>
        </p:nvSpPr>
        <p:spPr>
          <a:xfrm>
            <a:off x="4823835" y="2467717"/>
            <a:ext cx="1124168" cy="493652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6"/>
          <p:cNvSpPr/>
          <p:nvPr/>
        </p:nvSpPr>
        <p:spPr>
          <a:xfrm>
            <a:off x="6543920" y="2446552"/>
            <a:ext cx="1228347" cy="525293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46"/>
          <p:cNvSpPr/>
          <p:nvPr/>
        </p:nvSpPr>
        <p:spPr>
          <a:xfrm>
            <a:off x="6513545" y="3507886"/>
            <a:ext cx="1289096" cy="440933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46"/>
          <p:cNvSpPr/>
          <p:nvPr/>
        </p:nvSpPr>
        <p:spPr>
          <a:xfrm>
            <a:off x="8421736" y="3563095"/>
            <a:ext cx="923208" cy="384396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6"/>
          <p:cNvSpPr/>
          <p:nvPr/>
        </p:nvSpPr>
        <p:spPr>
          <a:xfrm>
            <a:off x="8011985" y="4426521"/>
            <a:ext cx="860603" cy="626547"/>
          </a:xfrm>
          <a:prstGeom prst="rect">
            <a:avLst/>
          </a:prstGeom>
          <a:blipFill rotWithShape="1">
            <a:blip r:embed="rId2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46"/>
          <p:cNvSpPr/>
          <p:nvPr/>
        </p:nvSpPr>
        <p:spPr>
          <a:xfrm>
            <a:off x="3981127" y="4374065"/>
            <a:ext cx="3471957" cy="719097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46"/>
          <p:cNvSpPr/>
          <p:nvPr/>
        </p:nvSpPr>
        <p:spPr>
          <a:xfrm>
            <a:off x="1195783" y="4421115"/>
            <a:ext cx="2330616" cy="460844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46"/>
          <p:cNvSpPr/>
          <p:nvPr/>
        </p:nvSpPr>
        <p:spPr>
          <a:xfrm>
            <a:off x="9303886" y="4475988"/>
            <a:ext cx="1865940" cy="499267"/>
          </a:xfrm>
          <a:prstGeom prst="rect">
            <a:avLst/>
          </a:prstGeom>
          <a:blipFill rotWithShape="1">
            <a:blip r:embed="rId2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6"/>
          <p:cNvSpPr/>
          <p:nvPr/>
        </p:nvSpPr>
        <p:spPr>
          <a:xfrm>
            <a:off x="1057169" y="2212745"/>
            <a:ext cx="10077948" cy="0"/>
          </a:xfrm>
          <a:custGeom>
            <a:avLst/>
            <a:gdLst/>
            <a:ahLst/>
            <a:cxnLst/>
            <a:rect l="l" t="t" r="r" b="b"/>
            <a:pathLst>
              <a:path w="8839200" h="120000" extrusionOk="0">
                <a:moveTo>
                  <a:pt x="0" y="0"/>
                </a:moveTo>
                <a:lnTo>
                  <a:pt x="8839200" y="0"/>
                </a:lnTo>
              </a:path>
            </a:pathLst>
          </a:custGeom>
          <a:noFill/>
          <a:ln w="9525" cap="flat" cmpd="sng">
            <a:solidFill>
              <a:srgbClr val="BE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46"/>
          <p:cNvSpPr/>
          <p:nvPr/>
        </p:nvSpPr>
        <p:spPr>
          <a:xfrm>
            <a:off x="1057169" y="3291435"/>
            <a:ext cx="10077948" cy="0"/>
          </a:xfrm>
          <a:custGeom>
            <a:avLst/>
            <a:gdLst/>
            <a:ahLst/>
            <a:cxnLst/>
            <a:rect l="l" t="t" r="r" b="b"/>
            <a:pathLst>
              <a:path w="8839200" h="120000" extrusionOk="0">
                <a:moveTo>
                  <a:pt x="0" y="0"/>
                </a:moveTo>
                <a:lnTo>
                  <a:pt x="8839200" y="0"/>
                </a:lnTo>
              </a:path>
            </a:pathLst>
          </a:custGeom>
          <a:noFill/>
          <a:ln w="9525" cap="flat" cmpd="sng">
            <a:solidFill>
              <a:srgbClr val="BE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6"/>
          <p:cNvSpPr/>
          <p:nvPr/>
        </p:nvSpPr>
        <p:spPr>
          <a:xfrm>
            <a:off x="1057169" y="4204171"/>
            <a:ext cx="10077948" cy="0"/>
          </a:xfrm>
          <a:custGeom>
            <a:avLst/>
            <a:gdLst/>
            <a:ahLst/>
            <a:cxnLst/>
            <a:rect l="l" t="t" r="r" b="b"/>
            <a:pathLst>
              <a:path w="8839200" h="120000" extrusionOk="0">
                <a:moveTo>
                  <a:pt x="0" y="0"/>
                </a:moveTo>
                <a:lnTo>
                  <a:pt x="8839200" y="0"/>
                </a:lnTo>
              </a:path>
            </a:pathLst>
          </a:custGeom>
          <a:noFill/>
          <a:ln w="9525" cap="flat" cmpd="sng">
            <a:solidFill>
              <a:srgbClr val="BE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6"/>
          <p:cNvSpPr/>
          <p:nvPr/>
        </p:nvSpPr>
        <p:spPr>
          <a:xfrm>
            <a:off x="1086709" y="5225143"/>
            <a:ext cx="10048988" cy="0"/>
          </a:xfrm>
          <a:custGeom>
            <a:avLst/>
            <a:gdLst/>
            <a:ahLst/>
            <a:cxnLst/>
            <a:rect l="l" t="t" r="r" b="b"/>
            <a:pathLst>
              <a:path w="8813800" h="120000" extrusionOk="0">
                <a:moveTo>
                  <a:pt x="0" y="0"/>
                </a:moveTo>
                <a:lnTo>
                  <a:pt x="8813292" y="0"/>
                </a:lnTo>
              </a:path>
            </a:pathLst>
          </a:custGeom>
          <a:noFill/>
          <a:ln w="9525" cap="flat" cmpd="sng">
            <a:solidFill>
              <a:srgbClr val="BEB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46"/>
          <p:cNvSpPr/>
          <p:nvPr/>
        </p:nvSpPr>
        <p:spPr>
          <a:xfrm>
            <a:off x="9330526" y="1"/>
            <a:ext cx="2861700" cy="1821900"/>
          </a:xfrm>
          <a:prstGeom prst="rect">
            <a:avLst/>
          </a:prstGeom>
          <a:blipFill rotWithShape="1">
            <a:blip r:embed="rId2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46"/>
          <p:cNvSpPr/>
          <p:nvPr/>
        </p:nvSpPr>
        <p:spPr>
          <a:xfrm rot="5400000">
            <a:off x="-3382800" y="3376200"/>
            <a:ext cx="6871200" cy="105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3" name="Google Shape;553;p46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0031676" y="3380221"/>
            <a:ext cx="883803" cy="736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6"/>
          <p:cNvPicPr preferRelativeResize="0"/>
          <p:nvPr/>
        </p:nvPicPr>
        <p:blipFill rotWithShape="1">
          <a:blip r:embed="rId26">
            <a:alphaModFix/>
          </a:blip>
          <a:srcRect t="14104" b="18460"/>
          <a:stretch/>
        </p:blipFill>
        <p:spPr>
          <a:xfrm>
            <a:off x="10391383" y="6160169"/>
            <a:ext cx="1368061" cy="553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5928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6de9ed5092_9_0"/>
          <p:cNvSpPr/>
          <p:nvPr/>
        </p:nvSpPr>
        <p:spPr>
          <a:xfrm>
            <a:off x="10440735" y="6080316"/>
            <a:ext cx="1264000" cy="509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733"/>
          </a:p>
        </p:txBody>
      </p:sp>
      <p:sp>
        <p:nvSpPr>
          <p:cNvPr id="936" name="Google Shape;936;g26de9ed5092_9_0"/>
          <p:cNvSpPr txBox="1">
            <a:spLocks noGrp="1"/>
          </p:cNvSpPr>
          <p:nvPr>
            <p:ph type="title"/>
          </p:nvPr>
        </p:nvSpPr>
        <p:spPr>
          <a:xfrm>
            <a:off x="3666600" y="1164346"/>
            <a:ext cx="4858800" cy="443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367" rIns="0" bIns="0" rtlCol="0" anchor="t" anchorCtr="0">
            <a:spAutoFit/>
          </a:bodyPr>
          <a:lstStyle/>
          <a:p>
            <a:pPr marL="16933" algn="ctr">
              <a:lnSpc>
                <a:spcPct val="100000"/>
              </a:lnSpc>
            </a:pPr>
            <a:r>
              <a:rPr lang="en-GB" sz="2800" dirty="0">
                <a:solidFill>
                  <a:srgbClr val="1F2B47"/>
                </a:solidFill>
                <a:latin typeface="Montserrat" pitchFamily="2" charset="77"/>
              </a:rPr>
              <a:t>OUR </a:t>
            </a:r>
            <a:r>
              <a:rPr lang="en-GB" sz="2800" dirty="0">
                <a:solidFill>
                  <a:srgbClr val="E25424"/>
                </a:solidFill>
                <a:latin typeface="Montserrat" pitchFamily="2" charset="77"/>
              </a:rPr>
              <a:t>BOARD MEMBERS</a:t>
            </a:r>
            <a:endParaRPr sz="2800" dirty="0">
              <a:latin typeface="Montserrat" pitchFamily="2" charset="77"/>
            </a:endParaRPr>
          </a:p>
        </p:txBody>
      </p:sp>
      <p:sp>
        <p:nvSpPr>
          <p:cNvPr id="937" name="Google Shape;937;g26de9ed5092_9_0"/>
          <p:cNvSpPr/>
          <p:nvPr/>
        </p:nvSpPr>
        <p:spPr>
          <a:xfrm>
            <a:off x="1916221" y="2443524"/>
            <a:ext cx="8359600" cy="1875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733"/>
          </a:p>
        </p:txBody>
      </p:sp>
      <p:sp>
        <p:nvSpPr>
          <p:cNvPr id="938" name="Google Shape;938;g26de9ed5092_9_0"/>
          <p:cNvSpPr/>
          <p:nvPr/>
        </p:nvSpPr>
        <p:spPr>
          <a:xfrm>
            <a:off x="0" y="0"/>
            <a:ext cx="105600" cy="6858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733"/>
          </a:p>
        </p:txBody>
      </p:sp>
      <p:sp>
        <p:nvSpPr>
          <p:cNvPr id="939" name="Google Shape;939;g26de9ed5092_9_0"/>
          <p:cNvSpPr/>
          <p:nvPr/>
        </p:nvSpPr>
        <p:spPr>
          <a:xfrm>
            <a:off x="9331163" y="0"/>
            <a:ext cx="2860800" cy="1796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733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835</Words>
  <Application>Microsoft Macintosh PowerPoint</Application>
  <PresentationFormat>Widescreen</PresentationFormat>
  <Paragraphs>157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Arial Black</vt:lpstr>
      <vt:lpstr>Book Antiqua</vt:lpstr>
      <vt:lpstr>Calibri</vt:lpstr>
      <vt:lpstr>Calibri Light</vt:lpstr>
      <vt:lpstr>Montserrat</vt:lpstr>
      <vt:lpstr>Montserrat Medium</vt:lpstr>
      <vt:lpstr>Office Theme</vt:lpstr>
      <vt:lpstr>PowerPoint Presentation</vt:lpstr>
      <vt:lpstr>PowerPoint Presentation</vt:lpstr>
      <vt:lpstr>PowerPoint Presentation</vt:lpstr>
      <vt:lpstr>OUR PRODUCTS</vt:lpstr>
      <vt:lpstr>PowerPoint Presentation</vt:lpstr>
      <vt:lpstr>PowerPoint Presentation</vt:lpstr>
      <vt:lpstr>OUR VALUED CLIENTS AND PARTNERS</vt:lpstr>
      <vt:lpstr>PowerPoint Presentation</vt:lpstr>
      <vt:lpstr>OUR BOARD MEMBERS</vt:lpstr>
      <vt:lpstr>PowerPoint Presentation</vt:lpstr>
      <vt:lpstr>THE PROJECT TEAM 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14</cp:revision>
  <dcterms:created xsi:type="dcterms:W3CDTF">2023-10-30T12:23:49Z</dcterms:created>
  <dcterms:modified xsi:type="dcterms:W3CDTF">2023-10-31T09:01:00Z</dcterms:modified>
</cp:coreProperties>
</file>